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472" autoAdjust="0"/>
  </p:normalViewPr>
  <p:slideViewPr>
    <p:cSldViewPr>
      <p:cViewPr>
        <p:scale>
          <a:sx n="86" d="100"/>
          <a:sy n="86" d="100"/>
        </p:scale>
        <p:origin x="-894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188E6B-BCA8-4EA2-8A5D-E78A24CC8B7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88DAEA-CE5A-462C-8A73-B276C0302C5D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ГИА-11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797B03-BF47-4FA2-A555-D8F962EF2E06}" type="parTrans" cxnId="{9E7E933F-6CFC-40D3-A441-8DF16899E476}">
      <dgm:prSet/>
      <dgm:spPr/>
      <dgm:t>
        <a:bodyPr/>
        <a:lstStyle/>
        <a:p>
          <a:endParaRPr lang="ru-RU"/>
        </a:p>
      </dgm:t>
    </dgm:pt>
    <dgm:pt modelId="{86B0D7C2-EE64-4A65-A6C0-094441A09ABD}" type="sibTrans" cxnId="{9E7E933F-6CFC-40D3-A441-8DF16899E476}">
      <dgm:prSet/>
      <dgm:spPr/>
      <dgm:t>
        <a:bodyPr/>
        <a:lstStyle/>
        <a:p>
          <a:endParaRPr lang="ru-RU"/>
        </a:p>
      </dgm:t>
    </dgm:pt>
    <dgm:pt modelId="{B5B89E28-C40F-45C0-9458-DB4D43B67160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Единый государственный экзамен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99D223CF-CEAA-4C1D-8792-1E8C6ADD2929}" type="parTrans" cxnId="{52B4CDA8-9729-4D2D-B1FE-60CD47DF0DEC}">
      <dgm:prSet/>
      <dgm:spPr/>
      <dgm:t>
        <a:bodyPr/>
        <a:lstStyle/>
        <a:p>
          <a:endParaRPr lang="ru-RU"/>
        </a:p>
      </dgm:t>
    </dgm:pt>
    <dgm:pt modelId="{72907A50-7B54-4B04-900D-A68B0E95D89A}" type="sibTrans" cxnId="{52B4CDA8-9729-4D2D-B1FE-60CD47DF0DEC}">
      <dgm:prSet/>
      <dgm:spPr/>
      <dgm:t>
        <a:bodyPr/>
        <a:lstStyle/>
        <a:p>
          <a:endParaRPr lang="ru-RU"/>
        </a:p>
      </dgm:t>
    </dgm:pt>
    <dgm:pt modelId="{EC5CE7D6-3E5A-4B7E-A4AE-D7350459F34A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ГИА-9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E713443-26F5-4EA5-94E8-6E5C7B191807}" type="parTrans" cxnId="{249E705A-734D-4F15-A888-CC7E24EF8381}">
      <dgm:prSet/>
      <dgm:spPr/>
      <dgm:t>
        <a:bodyPr/>
        <a:lstStyle/>
        <a:p>
          <a:endParaRPr lang="ru-RU"/>
        </a:p>
      </dgm:t>
    </dgm:pt>
    <dgm:pt modelId="{6663A898-C744-4651-A2D6-82BA58A41AE3}" type="sibTrans" cxnId="{249E705A-734D-4F15-A888-CC7E24EF8381}">
      <dgm:prSet/>
      <dgm:spPr/>
      <dgm:t>
        <a:bodyPr/>
        <a:lstStyle/>
        <a:p>
          <a:endParaRPr lang="ru-RU"/>
        </a:p>
      </dgm:t>
    </dgm:pt>
    <dgm:pt modelId="{2249FC3C-2F73-427D-9F78-96254F2805DB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Основной государственный экзамен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11562895-EBB8-4095-B75C-C8D17FA64597}" type="parTrans" cxnId="{9F286CD2-F092-41C0-9286-387036EBA663}">
      <dgm:prSet/>
      <dgm:spPr/>
      <dgm:t>
        <a:bodyPr/>
        <a:lstStyle/>
        <a:p>
          <a:endParaRPr lang="ru-RU"/>
        </a:p>
      </dgm:t>
    </dgm:pt>
    <dgm:pt modelId="{C14346C9-2073-4BBC-B201-34643A68015A}" type="sibTrans" cxnId="{9F286CD2-F092-41C0-9286-387036EBA663}">
      <dgm:prSet/>
      <dgm:spPr/>
      <dgm:t>
        <a:bodyPr/>
        <a:lstStyle/>
        <a:p>
          <a:endParaRPr lang="ru-RU"/>
        </a:p>
      </dgm:t>
    </dgm:pt>
    <dgm:pt modelId="{0D68915A-9D70-4BC2-9C17-DFBD90070B29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ВПР</a:t>
          </a:r>
          <a:r>
            <a:rPr lang="ru-RU" dirty="0" smtClean="0"/>
            <a:t> и 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НИКО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263FD8-80F5-4BBE-8F81-F0DFD950E9F4}" type="parTrans" cxnId="{6EF3DC05-9033-4979-ABD7-689F31BAD468}">
      <dgm:prSet/>
      <dgm:spPr/>
      <dgm:t>
        <a:bodyPr/>
        <a:lstStyle/>
        <a:p>
          <a:endParaRPr lang="ru-RU"/>
        </a:p>
      </dgm:t>
    </dgm:pt>
    <dgm:pt modelId="{06087DDD-3A03-4864-AF3A-CAF8E8796E58}" type="sibTrans" cxnId="{6EF3DC05-9033-4979-ABD7-689F31BAD468}">
      <dgm:prSet/>
      <dgm:spPr/>
      <dgm:t>
        <a:bodyPr/>
        <a:lstStyle/>
        <a:p>
          <a:endParaRPr lang="ru-RU"/>
        </a:p>
      </dgm:t>
    </dgm:pt>
    <dgm:pt modelId="{A741E330-BE41-4BC1-830E-983BD5A40C00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Всероссийские проверочные работы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065A77D2-68F9-4ABF-8F84-69BDD9D8FEF0}" type="parTrans" cxnId="{DAF7C944-486C-449E-ADB5-DF61DD2D35D3}">
      <dgm:prSet/>
      <dgm:spPr/>
      <dgm:t>
        <a:bodyPr/>
        <a:lstStyle/>
        <a:p>
          <a:endParaRPr lang="ru-RU"/>
        </a:p>
      </dgm:t>
    </dgm:pt>
    <dgm:pt modelId="{22F345FF-496E-4112-A190-D026358C2E8A}" type="sibTrans" cxnId="{DAF7C944-486C-449E-ADB5-DF61DD2D35D3}">
      <dgm:prSet/>
      <dgm:spPr/>
      <dgm:t>
        <a:bodyPr/>
        <a:lstStyle/>
        <a:p>
          <a:endParaRPr lang="ru-RU"/>
        </a:p>
      </dgm:t>
    </dgm:pt>
    <dgm:pt modelId="{A5B5E753-03F3-4139-810B-479867404547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Национальные исследования качества образования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3A871CD9-ECFA-40DE-9EC4-B2BDF5AF0EAC}" type="parTrans" cxnId="{8470DA25-8317-46CF-8F13-D4271FB35725}">
      <dgm:prSet/>
      <dgm:spPr/>
      <dgm:t>
        <a:bodyPr/>
        <a:lstStyle/>
        <a:p>
          <a:endParaRPr lang="ru-RU"/>
        </a:p>
      </dgm:t>
    </dgm:pt>
    <dgm:pt modelId="{715F2DBC-E9E3-4479-9743-448FC132B00F}" type="sibTrans" cxnId="{8470DA25-8317-46CF-8F13-D4271FB35725}">
      <dgm:prSet/>
      <dgm:spPr/>
      <dgm:t>
        <a:bodyPr/>
        <a:lstStyle/>
        <a:p>
          <a:endParaRPr lang="ru-RU"/>
        </a:p>
      </dgm:t>
    </dgm:pt>
    <dgm:pt modelId="{BA0951CB-446E-4174-8E15-5D8D8C7E9E84}" type="pres">
      <dgm:prSet presAssocID="{D3188E6B-BCA8-4EA2-8A5D-E78A24CC8B7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0621DE-E710-4E7C-8539-0E7384B4F94A}" type="pres">
      <dgm:prSet presAssocID="{4A88DAEA-CE5A-462C-8A73-B276C0302C5D}" presName="composite" presStyleCnt="0"/>
      <dgm:spPr/>
    </dgm:pt>
    <dgm:pt modelId="{7D59EFF2-78FA-487B-8520-AF7813A0E0CF}" type="pres">
      <dgm:prSet presAssocID="{4A88DAEA-CE5A-462C-8A73-B276C0302C5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6B925E-1B18-4E44-9C1F-7BC1E12686F7}" type="pres">
      <dgm:prSet presAssocID="{4A88DAEA-CE5A-462C-8A73-B276C0302C5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6FBFB-144D-441F-B9B8-3901276A3B33}" type="pres">
      <dgm:prSet presAssocID="{86B0D7C2-EE64-4A65-A6C0-094441A09ABD}" presName="sp" presStyleCnt="0"/>
      <dgm:spPr/>
    </dgm:pt>
    <dgm:pt modelId="{7C92EC78-5CEF-4CC5-A24D-A27F2D732B51}" type="pres">
      <dgm:prSet presAssocID="{EC5CE7D6-3E5A-4B7E-A4AE-D7350459F34A}" presName="composite" presStyleCnt="0"/>
      <dgm:spPr/>
    </dgm:pt>
    <dgm:pt modelId="{F98EE534-D0A9-49EF-8915-6684A94007EB}" type="pres">
      <dgm:prSet presAssocID="{EC5CE7D6-3E5A-4B7E-A4AE-D7350459F34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9727F-3D68-435C-8CE5-60569934804A}" type="pres">
      <dgm:prSet presAssocID="{EC5CE7D6-3E5A-4B7E-A4AE-D7350459F34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C9BE1-52A0-4F68-AB9B-EDA6255526B9}" type="pres">
      <dgm:prSet presAssocID="{6663A898-C744-4651-A2D6-82BA58A41AE3}" presName="sp" presStyleCnt="0"/>
      <dgm:spPr/>
    </dgm:pt>
    <dgm:pt modelId="{60D34EB9-4C60-4854-B246-42B07DC9D165}" type="pres">
      <dgm:prSet presAssocID="{0D68915A-9D70-4BC2-9C17-DFBD90070B29}" presName="composite" presStyleCnt="0"/>
      <dgm:spPr/>
    </dgm:pt>
    <dgm:pt modelId="{81AD3D9E-9C30-46F0-92F5-1B6F19314261}" type="pres">
      <dgm:prSet presAssocID="{0D68915A-9D70-4BC2-9C17-DFBD90070B29}" presName="parentText" presStyleLbl="alignNode1" presStyleIdx="2" presStyleCnt="3" custScaleY="1469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33D95-06EA-4E0A-881F-41B02C7CE4DE}" type="pres">
      <dgm:prSet presAssocID="{0D68915A-9D70-4BC2-9C17-DFBD90070B29}" presName="descendantText" presStyleLbl="alignAcc1" presStyleIdx="2" presStyleCnt="3" custScaleY="198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DA1779-9FFC-4BC0-9A1A-6D6C7037BF9F}" type="presOf" srcId="{A5B5E753-03F3-4139-810B-479867404547}" destId="{73133D95-06EA-4E0A-881F-41B02C7CE4DE}" srcOrd="0" destOrd="1" presId="urn:microsoft.com/office/officeart/2005/8/layout/chevron2"/>
    <dgm:cxn modelId="{9F286CD2-F092-41C0-9286-387036EBA663}" srcId="{EC5CE7D6-3E5A-4B7E-A4AE-D7350459F34A}" destId="{2249FC3C-2F73-427D-9F78-96254F2805DB}" srcOrd="0" destOrd="0" parTransId="{11562895-EBB8-4095-B75C-C8D17FA64597}" sibTransId="{C14346C9-2073-4BBC-B201-34643A68015A}"/>
    <dgm:cxn modelId="{52B4CDA8-9729-4D2D-B1FE-60CD47DF0DEC}" srcId="{4A88DAEA-CE5A-462C-8A73-B276C0302C5D}" destId="{B5B89E28-C40F-45C0-9458-DB4D43B67160}" srcOrd="0" destOrd="0" parTransId="{99D223CF-CEAA-4C1D-8792-1E8C6ADD2929}" sibTransId="{72907A50-7B54-4B04-900D-A68B0E95D89A}"/>
    <dgm:cxn modelId="{F4A93217-8321-47FB-8652-AFEC0663DC6D}" type="presOf" srcId="{A741E330-BE41-4BC1-830E-983BD5A40C00}" destId="{73133D95-06EA-4E0A-881F-41B02C7CE4DE}" srcOrd="0" destOrd="0" presId="urn:microsoft.com/office/officeart/2005/8/layout/chevron2"/>
    <dgm:cxn modelId="{DAF7C944-486C-449E-ADB5-DF61DD2D35D3}" srcId="{0D68915A-9D70-4BC2-9C17-DFBD90070B29}" destId="{A741E330-BE41-4BC1-830E-983BD5A40C00}" srcOrd="0" destOrd="0" parTransId="{065A77D2-68F9-4ABF-8F84-69BDD9D8FEF0}" sibTransId="{22F345FF-496E-4112-A190-D026358C2E8A}"/>
    <dgm:cxn modelId="{D853CB7A-B044-4E72-BC44-31CE2E5C76C4}" type="presOf" srcId="{2249FC3C-2F73-427D-9F78-96254F2805DB}" destId="{EFA9727F-3D68-435C-8CE5-60569934804A}" srcOrd="0" destOrd="0" presId="urn:microsoft.com/office/officeart/2005/8/layout/chevron2"/>
    <dgm:cxn modelId="{EB29F35D-1FCC-45B5-9742-8BFA9D8E9308}" type="presOf" srcId="{D3188E6B-BCA8-4EA2-8A5D-E78A24CC8B7E}" destId="{BA0951CB-446E-4174-8E15-5D8D8C7E9E84}" srcOrd="0" destOrd="0" presId="urn:microsoft.com/office/officeart/2005/8/layout/chevron2"/>
    <dgm:cxn modelId="{9E7E933F-6CFC-40D3-A441-8DF16899E476}" srcId="{D3188E6B-BCA8-4EA2-8A5D-E78A24CC8B7E}" destId="{4A88DAEA-CE5A-462C-8A73-B276C0302C5D}" srcOrd="0" destOrd="0" parTransId="{84797B03-BF47-4FA2-A555-D8F962EF2E06}" sibTransId="{86B0D7C2-EE64-4A65-A6C0-094441A09ABD}"/>
    <dgm:cxn modelId="{6EF3DC05-9033-4979-ABD7-689F31BAD468}" srcId="{D3188E6B-BCA8-4EA2-8A5D-E78A24CC8B7E}" destId="{0D68915A-9D70-4BC2-9C17-DFBD90070B29}" srcOrd="2" destOrd="0" parTransId="{22263FD8-80F5-4BBE-8F81-F0DFD950E9F4}" sibTransId="{06087DDD-3A03-4864-AF3A-CAF8E8796E58}"/>
    <dgm:cxn modelId="{8BD55E74-A796-4824-9FFA-E7997D3719E8}" type="presOf" srcId="{B5B89E28-C40F-45C0-9458-DB4D43B67160}" destId="{D86B925E-1B18-4E44-9C1F-7BC1E12686F7}" srcOrd="0" destOrd="0" presId="urn:microsoft.com/office/officeart/2005/8/layout/chevron2"/>
    <dgm:cxn modelId="{E23B3B80-5E55-4D51-93CD-B59BD1433255}" type="presOf" srcId="{0D68915A-9D70-4BC2-9C17-DFBD90070B29}" destId="{81AD3D9E-9C30-46F0-92F5-1B6F19314261}" srcOrd="0" destOrd="0" presId="urn:microsoft.com/office/officeart/2005/8/layout/chevron2"/>
    <dgm:cxn modelId="{8470DA25-8317-46CF-8F13-D4271FB35725}" srcId="{0D68915A-9D70-4BC2-9C17-DFBD90070B29}" destId="{A5B5E753-03F3-4139-810B-479867404547}" srcOrd="1" destOrd="0" parTransId="{3A871CD9-ECFA-40DE-9EC4-B2BDF5AF0EAC}" sibTransId="{715F2DBC-E9E3-4479-9743-448FC132B00F}"/>
    <dgm:cxn modelId="{2015F58A-E28D-47CD-821C-88E6752F23E7}" type="presOf" srcId="{4A88DAEA-CE5A-462C-8A73-B276C0302C5D}" destId="{7D59EFF2-78FA-487B-8520-AF7813A0E0CF}" srcOrd="0" destOrd="0" presId="urn:microsoft.com/office/officeart/2005/8/layout/chevron2"/>
    <dgm:cxn modelId="{29639CB3-98C6-41D6-9653-6503AEEF9B8A}" type="presOf" srcId="{EC5CE7D6-3E5A-4B7E-A4AE-D7350459F34A}" destId="{F98EE534-D0A9-49EF-8915-6684A94007EB}" srcOrd="0" destOrd="0" presId="urn:microsoft.com/office/officeart/2005/8/layout/chevron2"/>
    <dgm:cxn modelId="{249E705A-734D-4F15-A888-CC7E24EF8381}" srcId="{D3188E6B-BCA8-4EA2-8A5D-E78A24CC8B7E}" destId="{EC5CE7D6-3E5A-4B7E-A4AE-D7350459F34A}" srcOrd="1" destOrd="0" parTransId="{0E713443-26F5-4EA5-94E8-6E5C7B191807}" sibTransId="{6663A898-C744-4651-A2D6-82BA58A41AE3}"/>
    <dgm:cxn modelId="{38A9ED86-6C5D-4961-BE7C-9ADE325045F4}" type="presParOf" srcId="{BA0951CB-446E-4174-8E15-5D8D8C7E9E84}" destId="{740621DE-E710-4E7C-8539-0E7384B4F94A}" srcOrd="0" destOrd="0" presId="urn:microsoft.com/office/officeart/2005/8/layout/chevron2"/>
    <dgm:cxn modelId="{A792AF6E-BF01-4DF7-9CA8-B853FD8E2AC8}" type="presParOf" srcId="{740621DE-E710-4E7C-8539-0E7384B4F94A}" destId="{7D59EFF2-78FA-487B-8520-AF7813A0E0CF}" srcOrd="0" destOrd="0" presId="urn:microsoft.com/office/officeart/2005/8/layout/chevron2"/>
    <dgm:cxn modelId="{016848C6-51A5-410F-824C-6C9D1786AA06}" type="presParOf" srcId="{740621DE-E710-4E7C-8539-0E7384B4F94A}" destId="{D86B925E-1B18-4E44-9C1F-7BC1E12686F7}" srcOrd="1" destOrd="0" presId="urn:microsoft.com/office/officeart/2005/8/layout/chevron2"/>
    <dgm:cxn modelId="{F8F41C71-323D-4FC6-B2F9-6E13F06556D9}" type="presParOf" srcId="{BA0951CB-446E-4174-8E15-5D8D8C7E9E84}" destId="{DD76FBFB-144D-441F-B9B8-3901276A3B33}" srcOrd="1" destOrd="0" presId="urn:microsoft.com/office/officeart/2005/8/layout/chevron2"/>
    <dgm:cxn modelId="{5D04DDD9-71BE-4328-A5E3-ECD2DE41B3D0}" type="presParOf" srcId="{BA0951CB-446E-4174-8E15-5D8D8C7E9E84}" destId="{7C92EC78-5CEF-4CC5-A24D-A27F2D732B51}" srcOrd="2" destOrd="0" presId="urn:microsoft.com/office/officeart/2005/8/layout/chevron2"/>
    <dgm:cxn modelId="{44119C2F-126B-4D03-ADA2-3289D0BF5210}" type="presParOf" srcId="{7C92EC78-5CEF-4CC5-A24D-A27F2D732B51}" destId="{F98EE534-D0A9-49EF-8915-6684A94007EB}" srcOrd="0" destOrd="0" presId="urn:microsoft.com/office/officeart/2005/8/layout/chevron2"/>
    <dgm:cxn modelId="{9D5458A4-E844-4755-8A5A-93C6996AB3E0}" type="presParOf" srcId="{7C92EC78-5CEF-4CC5-A24D-A27F2D732B51}" destId="{EFA9727F-3D68-435C-8CE5-60569934804A}" srcOrd="1" destOrd="0" presId="urn:microsoft.com/office/officeart/2005/8/layout/chevron2"/>
    <dgm:cxn modelId="{9E1C3D36-C729-46D6-9514-4A99742509B5}" type="presParOf" srcId="{BA0951CB-446E-4174-8E15-5D8D8C7E9E84}" destId="{8D9C9BE1-52A0-4F68-AB9B-EDA6255526B9}" srcOrd="3" destOrd="0" presId="urn:microsoft.com/office/officeart/2005/8/layout/chevron2"/>
    <dgm:cxn modelId="{3364F49D-EFE7-4060-B938-42BE6534614C}" type="presParOf" srcId="{BA0951CB-446E-4174-8E15-5D8D8C7E9E84}" destId="{60D34EB9-4C60-4854-B246-42B07DC9D165}" srcOrd="4" destOrd="0" presId="urn:microsoft.com/office/officeart/2005/8/layout/chevron2"/>
    <dgm:cxn modelId="{08CC72EF-1052-4026-B8F3-8BAE46ED059C}" type="presParOf" srcId="{60D34EB9-4C60-4854-B246-42B07DC9D165}" destId="{81AD3D9E-9C30-46F0-92F5-1B6F19314261}" srcOrd="0" destOrd="0" presId="urn:microsoft.com/office/officeart/2005/8/layout/chevron2"/>
    <dgm:cxn modelId="{4B37456D-B7E8-41A1-AEDC-AD0C7B4E97BA}" type="presParOf" srcId="{60D34EB9-4C60-4854-B246-42B07DC9D165}" destId="{73133D95-06EA-4E0A-881F-41B02C7CE4D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4C94E7-FDC8-47B3-949D-C8E5A470936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FDA47B-DACE-44BD-99E0-C492F1DBF860}">
      <dgm:prSet phldrT="[Текст]" custT="1"/>
      <dgm:spPr/>
      <dgm:t>
        <a:bodyPr/>
        <a:lstStyle/>
        <a:p>
          <a:r>
            <a: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4 </a:t>
          </a:r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КЛ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F6E413F-146F-4C62-89CB-1127D95A8A16}" type="parTrans" cxnId="{283B472F-399A-4EF0-B584-17ECAEC6FF38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4F4E5045-7369-4D1C-A4E0-87490EF5CC7C}" type="sibTrans" cxnId="{283B472F-399A-4EF0-B584-17ECAEC6FF38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12DCA1AF-8BA7-45BD-AC8C-8009DDE8262A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5 КЛ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B09B3965-AF90-4212-A0B1-4F286DB8C86C}" type="parTrans" cxnId="{8392F51A-BFD3-4D0D-A692-BCDC5A798E14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9D16DA25-D4C1-4F82-AF68-4EAD1C0E43A0}" type="sibTrans" cxnId="{8392F51A-BFD3-4D0D-A692-BCDC5A798E14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906B5ACD-C73A-47D2-BDDA-029CD836ECEF}">
      <dgm:prSet phldrT="[Текст]" custT="1"/>
      <dgm:spPr/>
      <dgm:t>
        <a:bodyPr/>
        <a:lstStyle/>
        <a:p>
          <a:r>
            <a: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6 </a:t>
          </a:r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КЛ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51E920E-97DE-477E-88A5-FC97963D1250}" type="parTrans" cxnId="{5AAD6091-592B-45A1-A5B7-F183FB171805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B8689F4A-B955-4509-BCAE-8A744E9536BC}" type="sibTrans" cxnId="{5AAD6091-592B-45A1-A5B7-F183FB171805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B3297C0C-0296-4219-86E2-FE52561B4F09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7 КЛ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BF7BB71-E94E-4AB6-92EF-DEFDCA19DDCD}" type="parTrans" cxnId="{1E61456F-5E5F-439E-BDE0-7E5F8691E877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EBA62152-255B-4B8D-9847-5E14D0E0DD83}" type="sibTrans" cxnId="{1E61456F-5E5F-439E-BDE0-7E5F8691E877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C95A7025-0B40-4338-8DA5-44476C7C4BFD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8 КЛ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D5904E2-5433-4FBD-AE19-9156109D082D}" type="parTrans" cxnId="{2252D1B7-E015-4DDD-ADF5-06DB92771058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5E20E7E3-3077-4A63-BAB3-6677B67BF3F1}" type="sibTrans" cxnId="{2252D1B7-E015-4DDD-ADF5-06DB92771058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A7C1ECC3-136E-4ABC-9F50-799D7C19AB22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10 КЛ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AA0BA8B-76E8-4245-AC0D-25B1B107AD83}" type="parTrans" cxnId="{79B765C0-59F2-4899-8052-0EA9874F0CF0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174FE3AF-CAD8-4A1E-86BE-96DFA1E2E099}" type="sibTrans" cxnId="{79B765C0-59F2-4899-8052-0EA9874F0CF0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368213C0-E1EE-4FEF-8B4F-65D4687938A1}">
      <dgm:prSet phldrT="[Текст]"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11 КЛ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4E82931-C477-4075-9A09-16FD32D55B8D}" type="parTrans" cxnId="{6932A9FA-FC46-4FD3-A41B-0E37AB7B6E2E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1A2E3D62-1ED7-4D7F-B899-68384EBF7A4C}" type="sibTrans" cxnId="{6932A9FA-FC46-4FD3-A41B-0E37AB7B6E2E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701B10DC-C263-4EB4-AC09-E4721C8544DA}">
      <dgm:prSet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   МАТЕМАТИКА, ОКРУЖАЮЩИЙ МИР</a:t>
          </a:r>
          <a:endParaRPr lang="ru-RU" sz="16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0D83BC8-CB90-48D5-A6C9-9E87F2D2CB9B}" type="parTrans" cxnId="{4A5758E1-42B5-48AF-A46D-98777F5D3560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FB965172-B066-4FDF-866C-31B85EF4B587}" type="sibTrans" cxnId="{4A5758E1-42B5-48AF-A46D-98777F5D3560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9E4DC92E-3FA3-422B-AF99-AE667D454BCE}">
      <dgm:prSet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МАТЕМАТИКА, ИСТОРИЯ, БИОЛОГИЯ</a:t>
          </a:r>
          <a:endParaRPr lang="ru-RU" sz="16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480B578-3F1B-440C-8D74-6279F042C3EC}" type="parTrans" cxnId="{8A8B7E7F-472A-4594-9CE0-3AE2E36CBF8F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8F974A94-1EBF-47E0-8E03-E91FF02CA6A3}" type="sibTrans" cxnId="{8A8B7E7F-472A-4594-9CE0-3AE2E36CBF8F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94A07EEA-E3BB-4826-8CBB-B13EDB261775}">
      <dgm:prSet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  МАТЕМАТИКА,   БИОЛОГИЯ,   ГЕОГРАФИЯ, ИСТОРИЯ,   ОБЩЕСТВОЗНАНИЕ</a:t>
          </a:r>
          <a:endParaRPr lang="ru-RU" sz="16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8B06328-53C6-4B1D-8BCA-58228696FD12}" type="parTrans" cxnId="{F107B080-168C-4AC4-87D6-FCB2F76F70E1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492C3A27-6A07-4046-A2AF-DB7026CE9393}" type="sibTrans" cxnId="{F107B080-168C-4AC4-87D6-FCB2F76F70E1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163FB0C3-E83C-47EA-9595-85A48A80F277}">
      <dgm:prSet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МАТЕМАТИКА, ИНОСТРАННЫЙ ЯЗЫК, ИСТОРИЯ, ОБЩЕСТВОЗНАНИЕ, ФИЗИКА, БИОЛОГИЯ, ГЕОГРАФИЯ</a:t>
          </a:r>
        </a:p>
      </dgm:t>
    </dgm:pt>
    <dgm:pt modelId="{C99DC69B-BC31-44F5-AC18-020ACFF30E49}" type="parTrans" cxnId="{F3CD7ABF-21DE-47C4-84C1-D3D4269ED33C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F5CA72B9-E294-4335-944C-7F57DE160BC1}" type="sibTrans" cxnId="{F3CD7ABF-21DE-47C4-84C1-D3D4269ED33C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CC0AEADD-23AD-43D5-B8E0-BB6C21BC2892}">
      <dgm:prSet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ЯЗЫК; МАТЕМАТИКА; ИНОСТРАННЫЙ ЯЗЫК; ИСТОРИЯ; ОБЩЕСТВОЗНАНИЕ; ФИЗИКА; БИОЛОГИЯ; ГЕОГРАФИЯ</a:t>
          </a:r>
        </a:p>
      </dgm:t>
    </dgm:pt>
    <dgm:pt modelId="{460A4E59-1C12-4E18-8922-9FFE2C2DDB3F}" type="parTrans" cxnId="{AD08896B-7718-4D33-9E90-72D4F8AE7CF7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A638DD50-9845-45E2-A168-0A06B866C1A6}" type="sibTrans" cxnId="{AD08896B-7718-4D33-9E90-72D4F8AE7CF7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79C8A590-B2B9-434E-85E5-2AE20050221E}">
      <dgm:prSet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ГЕОРАФИЯ</a:t>
          </a:r>
          <a:endParaRPr lang="ru-RU" sz="1600" b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0C531F9-D0F2-4414-BB1F-45088F7BC2D1}" type="parTrans" cxnId="{4EE6915A-5DF5-41CD-8641-FC31CF300372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F6C7B428-B4A1-4240-AA20-C9B67512382A}" type="sibTrans" cxnId="{4EE6915A-5DF5-41CD-8641-FC31CF300372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490A2F27-11B4-4975-AB8C-2F27095F6C22}">
      <dgm:prSet custT="1"/>
      <dgm:spPr/>
      <dgm:t>
        <a:bodyPr/>
        <a:lstStyle/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МАТЕМАТИКА, ИНОСТРАННЫЙ ЯЗЫК, ИСТОРИЯ, ФИЗИКА, БИОЛОГИЯ </a:t>
          </a:r>
        </a:p>
      </dgm:t>
    </dgm:pt>
    <dgm:pt modelId="{F023BC1B-86EE-4D1F-ADE0-3E9F5154273D}" type="parTrans" cxnId="{FA146C28-E491-4FFA-BD9A-CDFD5EF4B5E9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589BB913-776F-40E5-81AF-06251E98DD4D}" type="sibTrans" cxnId="{FA146C28-E491-4FFA-BD9A-CDFD5EF4B5E9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70A4EC9E-C175-48A1-9C57-033D8294A4BD}" type="pres">
      <dgm:prSet presAssocID="{534C94E7-FDC8-47B3-949D-C8E5A470936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A00C53-278D-443E-9871-FB7BB41BC7D2}" type="pres">
      <dgm:prSet presAssocID="{5EFDA47B-DACE-44BD-99E0-C492F1DBF860}" presName="composite" presStyleCnt="0"/>
      <dgm:spPr/>
    </dgm:pt>
    <dgm:pt modelId="{6174D67F-63ED-47D8-8BE0-94628A9784C5}" type="pres">
      <dgm:prSet presAssocID="{5EFDA47B-DACE-44BD-99E0-C492F1DBF860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8F5ED-82E7-4585-A277-B954FA7EF85A}" type="pres">
      <dgm:prSet presAssocID="{5EFDA47B-DACE-44BD-99E0-C492F1DBF860}" presName="descendantText" presStyleLbl="alignAcc1" presStyleIdx="0" presStyleCnt="7" custScaleX="98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56E2EE-F658-478B-9660-6192653FD3AC}" type="pres">
      <dgm:prSet presAssocID="{4F4E5045-7369-4D1C-A4E0-87490EF5CC7C}" presName="sp" presStyleCnt="0"/>
      <dgm:spPr/>
    </dgm:pt>
    <dgm:pt modelId="{33A5F0CE-52DC-46F8-B371-FF4A3EE9E960}" type="pres">
      <dgm:prSet presAssocID="{12DCA1AF-8BA7-45BD-AC8C-8009DDE8262A}" presName="composite" presStyleCnt="0"/>
      <dgm:spPr/>
    </dgm:pt>
    <dgm:pt modelId="{7A43D5CB-FCC7-4402-AE08-45F0C486719B}" type="pres">
      <dgm:prSet presAssocID="{12DCA1AF-8BA7-45BD-AC8C-8009DDE8262A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B9F2B2-2585-46E8-92B4-8A50BB5AD832}" type="pres">
      <dgm:prSet presAssocID="{12DCA1AF-8BA7-45BD-AC8C-8009DDE8262A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3CA87-246E-4472-A408-00E025C5A012}" type="pres">
      <dgm:prSet presAssocID="{9D16DA25-D4C1-4F82-AF68-4EAD1C0E43A0}" presName="sp" presStyleCnt="0"/>
      <dgm:spPr/>
    </dgm:pt>
    <dgm:pt modelId="{F4D00E6D-BF28-4E1B-ADB2-07EBB81848E2}" type="pres">
      <dgm:prSet presAssocID="{906B5ACD-C73A-47D2-BDDA-029CD836ECEF}" presName="composite" presStyleCnt="0"/>
      <dgm:spPr/>
    </dgm:pt>
    <dgm:pt modelId="{8B1BE38C-1CE4-4FCA-95E7-CBD0F004BFCC}" type="pres">
      <dgm:prSet presAssocID="{906B5ACD-C73A-47D2-BDDA-029CD836ECEF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A5D32-BAE9-4D4F-9384-B024A8C899AF}" type="pres">
      <dgm:prSet presAssocID="{906B5ACD-C73A-47D2-BDDA-029CD836ECEF}" presName="descendantText" presStyleLbl="alignAcc1" presStyleIdx="2" presStyleCnt="7" custScaleY="108699" custLinFactNeighborX="295" custLinFactNeighborY="1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A303B-0FDC-431B-9501-90C36C065896}" type="pres">
      <dgm:prSet presAssocID="{B8689F4A-B955-4509-BCAE-8A744E9536BC}" presName="sp" presStyleCnt="0"/>
      <dgm:spPr/>
    </dgm:pt>
    <dgm:pt modelId="{F6E350F0-5DBF-4784-869C-E6446FA93037}" type="pres">
      <dgm:prSet presAssocID="{B3297C0C-0296-4219-86E2-FE52561B4F09}" presName="composite" presStyleCnt="0"/>
      <dgm:spPr/>
    </dgm:pt>
    <dgm:pt modelId="{D3F08C5A-3272-450B-BC6B-34404CE1D847}" type="pres">
      <dgm:prSet presAssocID="{B3297C0C-0296-4219-86E2-FE52561B4F09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A17205-F851-4AFD-9392-61FE48551F75}" type="pres">
      <dgm:prSet presAssocID="{B3297C0C-0296-4219-86E2-FE52561B4F09}" presName="descendantText" presStyleLbl="alignAcc1" presStyleIdx="3" presStyleCnt="7" custLinFactNeighborX="-77" custLinFactNeighborY="-44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4CCD4A-262E-4383-80A7-0FC14FEE817B}" type="pres">
      <dgm:prSet presAssocID="{EBA62152-255B-4B8D-9847-5E14D0E0DD83}" presName="sp" presStyleCnt="0"/>
      <dgm:spPr/>
    </dgm:pt>
    <dgm:pt modelId="{B04ABDAA-2AA6-4291-A4D6-BBE32CA6C044}" type="pres">
      <dgm:prSet presAssocID="{C95A7025-0B40-4338-8DA5-44476C7C4BFD}" presName="composite" presStyleCnt="0"/>
      <dgm:spPr/>
    </dgm:pt>
    <dgm:pt modelId="{AA0FBF85-C885-48E9-96CE-2DE9E3CA96A0}" type="pres">
      <dgm:prSet presAssocID="{C95A7025-0B40-4338-8DA5-44476C7C4BFD}" presName="parentText" presStyleLbl="alignNode1" presStyleIdx="4" presStyleCnt="7" custScaleX="1000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88F5F-184C-43A0-8E76-FB3213EA2A80}" type="pres">
      <dgm:prSet presAssocID="{C95A7025-0B40-4338-8DA5-44476C7C4BFD}" presName="descendantText" presStyleLbl="alignAcc1" presStyleIdx="4" presStyleCnt="7" custScaleX="98689" custScaleY="132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962E5E-A10F-4163-B385-CA9E722C91DF}" type="pres">
      <dgm:prSet presAssocID="{5E20E7E3-3077-4A63-BAB3-6677B67BF3F1}" presName="sp" presStyleCnt="0"/>
      <dgm:spPr/>
    </dgm:pt>
    <dgm:pt modelId="{79D0B7EF-6BFB-4A1D-9C5B-67356419DCDE}" type="pres">
      <dgm:prSet presAssocID="{A7C1ECC3-136E-4ABC-9F50-799D7C19AB22}" presName="composite" presStyleCnt="0"/>
      <dgm:spPr/>
    </dgm:pt>
    <dgm:pt modelId="{5EAE1AFE-DECC-443A-83F8-CC283122CC91}" type="pres">
      <dgm:prSet presAssocID="{A7C1ECC3-136E-4ABC-9F50-799D7C19AB22}" presName="parentText" presStyleLbl="alignNode1" presStyleIdx="5" presStyleCnt="7" custScaleY="124145" custLinFactNeighborX="4448" custLinFactNeighborY="34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8607B5-E4C4-4DC7-B23D-C1974750A7C2}" type="pres">
      <dgm:prSet presAssocID="{A7C1ECC3-136E-4ABC-9F50-799D7C19AB22}" presName="descendantText" presStyleLbl="alignAcc1" presStyleIdx="5" presStyleCnt="7" custScaleX="100000" custLinFactNeighborX="1061" custLinFactNeighborY="8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1F46F-5D72-4ABE-9829-2ABBCFF0AFCF}" type="pres">
      <dgm:prSet presAssocID="{174FE3AF-CAD8-4A1E-86BE-96DFA1E2E099}" presName="sp" presStyleCnt="0"/>
      <dgm:spPr/>
    </dgm:pt>
    <dgm:pt modelId="{DB658AFF-587C-4FCB-A61D-C67BC0A4E00F}" type="pres">
      <dgm:prSet presAssocID="{368213C0-E1EE-4FEF-8B4F-65D4687938A1}" presName="composite" presStyleCnt="0"/>
      <dgm:spPr/>
    </dgm:pt>
    <dgm:pt modelId="{4FA96B1E-8799-46DB-944B-A0D305F63728}" type="pres">
      <dgm:prSet presAssocID="{368213C0-E1EE-4FEF-8B4F-65D4687938A1}" presName="parentText" presStyleLbl="alignNode1" presStyleIdx="6" presStyleCnt="7" custScaleY="1206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919C0-2AE1-40B6-9D26-0A92CE4F958C}" type="pres">
      <dgm:prSet presAssocID="{368213C0-E1EE-4FEF-8B4F-65D4687938A1}" presName="descendantText" presStyleLbl="alignAcc1" presStyleIdx="6" presStyleCnt="7" custScaleX="99815" custLinFactNeighborX="-377" custLinFactNeighborY="8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92F51A-BFD3-4D0D-A692-BCDC5A798E14}" srcId="{534C94E7-FDC8-47B3-949D-C8E5A470936C}" destId="{12DCA1AF-8BA7-45BD-AC8C-8009DDE8262A}" srcOrd="1" destOrd="0" parTransId="{B09B3965-AF90-4212-A0B1-4F286DB8C86C}" sibTransId="{9D16DA25-D4C1-4F82-AF68-4EAD1C0E43A0}"/>
    <dgm:cxn modelId="{2252D1B7-E015-4DDD-ADF5-06DB92771058}" srcId="{534C94E7-FDC8-47B3-949D-C8E5A470936C}" destId="{C95A7025-0B40-4338-8DA5-44476C7C4BFD}" srcOrd="4" destOrd="0" parTransId="{4D5904E2-5433-4FBD-AE19-9156109D082D}" sibTransId="{5E20E7E3-3077-4A63-BAB3-6677B67BF3F1}"/>
    <dgm:cxn modelId="{8A8B7E7F-472A-4594-9CE0-3AE2E36CBF8F}" srcId="{12DCA1AF-8BA7-45BD-AC8C-8009DDE8262A}" destId="{9E4DC92E-3FA3-422B-AF99-AE667D454BCE}" srcOrd="0" destOrd="0" parTransId="{C480B578-3F1B-440C-8D74-6279F042C3EC}" sibTransId="{8F974A94-1EBF-47E0-8E03-E91FF02CA6A3}"/>
    <dgm:cxn modelId="{AD08896B-7718-4D33-9E90-72D4F8AE7CF7}" srcId="{C95A7025-0B40-4338-8DA5-44476C7C4BFD}" destId="{CC0AEADD-23AD-43D5-B8E0-BB6C21BC2892}" srcOrd="0" destOrd="0" parTransId="{460A4E59-1C12-4E18-8922-9FFE2C2DDB3F}" sibTransId="{A638DD50-9845-45E2-A168-0A06B866C1A6}"/>
    <dgm:cxn modelId="{FA146C28-E491-4FFA-BD9A-CDFD5EF4B5E9}" srcId="{368213C0-E1EE-4FEF-8B4F-65D4687938A1}" destId="{490A2F27-11B4-4975-AB8C-2F27095F6C22}" srcOrd="0" destOrd="0" parTransId="{F023BC1B-86EE-4D1F-ADE0-3E9F5154273D}" sibTransId="{589BB913-776F-40E5-81AF-06251E98DD4D}"/>
    <dgm:cxn modelId="{F107B080-168C-4AC4-87D6-FCB2F76F70E1}" srcId="{906B5ACD-C73A-47D2-BDDA-029CD836ECEF}" destId="{94A07EEA-E3BB-4826-8CBB-B13EDB261775}" srcOrd="0" destOrd="0" parTransId="{18B06328-53C6-4B1D-8BCA-58228696FD12}" sibTransId="{492C3A27-6A07-4046-A2AF-DB7026CE9393}"/>
    <dgm:cxn modelId="{5AAD6091-592B-45A1-A5B7-F183FB171805}" srcId="{534C94E7-FDC8-47B3-949D-C8E5A470936C}" destId="{906B5ACD-C73A-47D2-BDDA-029CD836ECEF}" srcOrd="2" destOrd="0" parTransId="{E51E920E-97DE-477E-88A5-FC97963D1250}" sibTransId="{B8689F4A-B955-4509-BCAE-8A744E9536BC}"/>
    <dgm:cxn modelId="{4EE6915A-5DF5-41CD-8641-FC31CF300372}" srcId="{A7C1ECC3-136E-4ABC-9F50-799D7C19AB22}" destId="{79C8A590-B2B9-434E-85E5-2AE20050221E}" srcOrd="0" destOrd="0" parTransId="{90C531F9-D0F2-4414-BB1F-45088F7BC2D1}" sibTransId="{F6C7B428-B4A1-4240-AA20-C9B67512382A}"/>
    <dgm:cxn modelId="{B67D1A7D-8970-4435-B0C9-31102621502F}" type="presOf" srcId="{906B5ACD-C73A-47D2-BDDA-029CD836ECEF}" destId="{8B1BE38C-1CE4-4FCA-95E7-CBD0F004BFCC}" srcOrd="0" destOrd="0" presId="urn:microsoft.com/office/officeart/2005/8/layout/chevron2"/>
    <dgm:cxn modelId="{4A5758E1-42B5-48AF-A46D-98777F5D3560}" srcId="{5EFDA47B-DACE-44BD-99E0-C492F1DBF860}" destId="{701B10DC-C263-4EB4-AC09-E4721C8544DA}" srcOrd="0" destOrd="0" parTransId="{F0D83BC8-CB90-48D5-A6C9-9E87F2D2CB9B}" sibTransId="{FB965172-B066-4FDF-866C-31B85EF4B587}"/>
    <dgm:cxn modelId="{EC5D62DB-6BEA-4D8F-AC85-A174D05B9D8B}" type="presOf" srcId="{CC0AEADD-23AD-43D5-B8E0-BB6C21BC2892}" destId="{CA688F5F-184C-43A0-8E76-FB3213EA2A80}" srcOrd="0" destOrd="0" presId="urn:microsoft.com/office/officeart/2005/8/layout/chevron2"/>
    <dgm:cxn modelId="{DDDD8A88-5F92-403C-9A88-9F1292C9E1B8}" type="presOf" srcId="{9E4DC92E-3FA3-422B-AF99-AE667D454BCE}" destId="{EBB9F2B2-2585-46E8-92B4-8A50BB5AD832}" srcOrd="0" destOrd="0" presId="urn:microsoft.com/office/officeart/2005/8/layout/chevron2"/>
    <dgm:cxn modelId="{B6A3DA20-BBB7-4D21-959C-3C1AC3A884F8}" type="presOf" srcId="{534C94E7-FDC8-47B3-949D-C8E5A470936C}" destId="{70A4EC9E-C175-48A1-9C57-033D8294A4BD}" srcOrd="0" destOrd="0" presId="urn:microsoft.com/office/officeart/2005/8/layout/chevron2"/>
    <dgm:cxn modelId="{ED5B587E-78D7-42E2-B943-9CE028BD9058}" type="presOf" srcId="{A7C1ECC3-136E-4ABC-9F50-799D7C19AB22}" destId="{5EAE1AFE-DECC-443A-83F8-CC283122CC91}" srcOrd="0" destOrd="0" presId="urn:microsoft.com/office/officeart/2005/8/layout/chevron2"/>
    <dgm:cxn modelId="{68E04656-6092-495F-936C-25530259B7C3}" type="presOf" srcId="{701B10DC-C263-4EB4-AC09-E4721C8544DA}" destId="{E4E8F5ED-82E7-4585-A277-B954FA7EF85A}" srcOrd="0" destOrd="0" presId="urn:microsoft.com/office/officeart/2005/8/layout/chevron2"/>
    <dgm:cxn modelId="{F3CD7ABF-21DE-47C4-84C1-D3D4269ED33C}" srcId="{B3297C0C-0296-4219-86E2-FE52561B4F09}" destId="{163FB0C3-E83C-47EA-9595-85A48A80F277}" srcOrd="0" destOrd="0" parTransId="{C99DC69B-BC31-44F5-AC18-020ACFF30E49}" sibTransId="{F5CA72B9-E294-4335-944C-7F57DE160BC1}"/>
    <dgm:cxn modelId="{283B472F-399A-4EF0-B584-17ECAEC6FF38}" srcId="{534C94E7-FDC8-47B3-949D-C8E5A470936C}" destId="{5EFDA47B-DACE-44BD-99E0-C492F1DBF860}" srcOrd="0" destOrd="0" parTransId="{6F6E413F-146F-4C62-89CB-1127D95A8A16}" sibTransId="{4F4E5045-7369-4D1C-A4E0-87490EF5CC7C}"/>
    <dgm:cxn modelId="{236DFD08-3922-4A57-AB5E-7F71F01B51A3}" type="presOf" srcId="{5EFDA47B-DACE-44BD-99E0-C492F1DBF860}" destId="{6174D67F-63ED-47D8-8BE0-94628A9784C5}" srcOrd="0" destOrd="0" presId="urn:microsoft.com/office/officeart/2005/8/layout/chevron2"/>
    <dgm:cxn modelId="{FC4D6023-14D3-4B92-860A-1B3B7F0E47AC}" type="presOf" srcId="{C95A7025-0B40-4338-8DA5-44476C7C4BFD}" destId="{AA0FBF85-C885-48E9-96CE-2DE9E3CA96A0}" srcOrd="0" destOrd="0" presId="urn:microsoft.com/office/officeart/2005/8/layout/chevron2"/>
    <dgm:cxn modelId="{D3FBE844-E84A-4356-95F7-BDC3868B4723}" type="presOf" srcId="{79C8A590-B2B9-434E-85E5-2AE20050221E}" destId="{B68607B5-E4C4-4DC7-B23D-C1974750A7C2}" srcOrd="0" destOrd="0" presId="urn:microsoft.com/office/officeart/2005/8/layout/chevron2"/>
    <dgm:cxn modelId="{6C36F9F2-5616-4F1D-A44D-84D3B9BB5B81}" type="presOf" srcId="{490A2F27-11B4-4975-AB8C-2F27095F6C22}" destId="{5E4919C0-2AE1-40B6-9D26-0A92CE4F958C}" srcOrd="0" destOrd="0" presId="urn:microsoft.com/office/officeart/2005/8/layout/chevron2"/>
    <dgm:cxn modelId="{1E61456F-5E5F-439E-BDE0-7E5F8691E877}" srcId="{534C94E7-FDC8-47B3-949D-C8E5A470936C}" destId="{B3297C0C-0296-4219-86E2-FE52561B4F09}" srcOrd="3" destOrd="0" parTransId="{5BF7BB71-E94E-4AB6-92EF-DEFDCA19DDCD}" sibTransId="{EBA62152-255B-4B8D-9847-5E14D0E0DD83}"/>
    <dgm:cxn modelId="{6932A9FA-FC46-4FD3-A41B-0E37AB7B6E2E}" srcId="{534C94E7-FDC8-47B3-949D-C8E5A470936C}" destId="{368213C0-E1EE-4FEF-8B4F-65D4687938A1}" srcOrd="6" destOrd="0" parTransId="{14E82931-C477-4075-9A09-16FD32D55B8D}" sibTransId="{1A2E3D62-1ED7-4D7F-B899-68384EBF7A4C}"/>
    <dgm:cxn modelId="{A28862CB-80F0-48CA-89EA-E0117733FF05}" type="presOf" srcId="{368213C0-E1EE-4FEF-8B4F-65D4687938A1}" destId="{4FA96B1E-8799-46DB-944B-A0D305F63728}" srcOrd="0" destOrd="0" presId="urn:microsoft.com/office/officeart/2005/8/layout/chevron2"/>
    <dgm:cxn modelId="{22CF2E27-A660-4924-B18D-E2B22CEB1FBC}" type="presOf" srcId="{B3297C0C-0296-4219-86E2-FE52561B4F09}" destId="{D3F08C5A-3272-450B-BC6B-34404CE1D847}" srcOrd="0" destOrd="0" presId="urn:microsoft.com/office/officeart/2005/8/layout/chevron2"/>
    <dgm:cxn modelId="{652C795D-01A7-4B5A-80DC-19179F8F1B83}" type="presOf" srcId="{94A07EEA-E3BB-4826-8CBB-B13EDB261775}" destId="{7D4A5D32-BAE9-4D4F-9384-B024A8C899AF}" srcOrd="0" destOrd="0" presId="urn:microsoft.com/office/officeart/2005/8/layout/chevron2"/>
    <dgm:cxn modelId="{0C117144-FB90-4683-9BD7-9057E09358C8}" type="presOf" srcId="{12DCA1AF-8BA7-45BD-AC8C-8009DDE8262A}" destId="{7A43D5CB-FCC7-4402-AE08-45F0C486719B}" srcOrd="0" destOrd="0" presId="urn:microsoft.com/office/officeart/2005/8/layout/chevron2"/>
    <dgm:cxn modelId="{9E632E15-FF0A-49B3-9212-FC86C38ECE98}" type="presOf" srcId="{163FB0C3-E83C-47EA-9595-85A48A80F277}" destId="{65A17205-F851-4AFD-9392-61FE48551F75}" srcOrd="0" destOrd="0" presId="urn:microsoft.com/office/officeart/2005/8/layout/chevron2"/>
    <dgm:cxn modelId="{79B765C0-59F2-4899-8052-0EA9874F0CF0}" srcId="{534C94E7-FDC8-47B3-949D-C8E5A470936C}" destId="{A7C1ECC3-136E-4ABC-9F50-799D7C19AB22}" srcOrd="5" destOrd="0" parTransId="{0AA0BA8B-76E8-4245-AC0D-25B1B107AD83}" sibTransId="{174FE3AF-CAD8-4A1E-86BE-96DFA1E2E099}"/>
    <dgm:cxn modelId="{B77ED877-D43C-499C-876F-A3861A125E23}" type="presParOf" srcId="{70A4EC9E-C175-48A1-9C57-033D8294A4BD}" destId="{26A00C53-278D-443E-9871-FB7BB41BC7D2}" srcOrd="0" destOrd="0" presId="urn:microsoft.com/office/officeart/2005/8/layout/chevron2"/>
    <dgm:cxn modelId="{7CDECD9C-C17A-4352-81FF-3DD72731B126}" type="presParOf" srcId="{26A00C53-278D-443E-9871-FB7BB41BC7D2}" destId="{6174D67F-63ED-47D8-8BE0-94628A9784C5}" srcOrd="0" destOrd="0" presId="urn:microsoft.com/office/officeart/2005/8/layout/chevron2"/>
    <dgm:cxn modelId="{3D0FB2FA-A6D9-4EE2-92F1-1C2A305D2EBF}" type="presParOf" srcId="{26A00C53-278D-443E-9871-FB7BB41BC7D2}" destId="{E4E8F5ED-82E7-4585-A277-B954FA7EF85A}" srcOrd="1" destOrd="0" presId="urn:microsoft.com/office/officeart/2005/8/layout/chevron2"/>
    <dgm:cxn modelId="{722DBAEC-FD11-41E4-BD63-5C08263776CE}" type="presParOf" srcId="{70A4EC9E-C175-48A1-9C57-033D8294A4BD}" destId="{7156E2EE-F658-478B-9660-6192653FD3AC}" srcOrd="1" destOrd="0" presId="urn:microsoft.com/office/officeart/2005/8/layout/chevron2"/>
    <dgm:cxn modelId="{2D396141-A00B-4914-9E6C-EA7CB9E0E258}" type="presParOf" srcId="{70A4EC9E-C175-48A1-9C57-033D8294A4BD}" destId="{33A5F0CE-52DC-46F8-B371-FF4A3EE9E960}" srcOrd="2" destOrd="0" presId="urn:microsoft.com/office/officeart/2005/8/layout/chevron2"/>
    <dgm:cxn modelId="{2EA2EBA0-EFFF-474C-8E9B-52FC39CC3F0C}" type="presParOf" srcId="{33A5F0CE-52DC-46F8-B371-FF4A3EE9E960}" destId="{7A43D5CB-FCC7-4402-AE08-45F0C486719B}" srcOrd="0" destOrd="0" presId="urn:microsoft.com/office/officeart/2005/8/layout/chevron2"/>
    <dgm:cxn modelId="{FE9B98E2-7669-4A77-AC14-9930A4801E50}" type="presParOf" srcId="{33A5F0CE-52DC-46F8-B371-FF4A3EE9E960}" destId="{EBB9F2B2-2585-46E8-92B4-8A50BB5AD832}" srcOrd="1" destOrd="0" presId="urn:microsoft.com/office/officeart/2005/8/layout/chevron2"/>
    <dgm:cxn modelId="{058E5907-1A3B-4B48-ADD7-8313FB3FE03A}" type="presParOf" srcId="{70A4EC9E-C175-48A1-9C57-033D8294A4BD}" destId="{C063CA87-246E-4472-A408-00E025C5A012}" srcOrd="3" destOrd="0" presId="urn:microsoft.com/office/officeart/2005/8/layout/chevron2"/>
    <dgm:cxn modelId="{32DF2976-A742-4A2B-9A17-226C381B930A}" type="presParOf" srcId="{70A4EC9E-C175-48A1-9C57-033D8294A4BD}" destId="{F4D00E6D-BF28-4E1B-ADB2-07EBB81848E2}" srcOrd="4" destOrd="0" presId="urn:microsoft.com/office/officeart/2005/8/layout/chevron2"/>
    <dgm:cxn modelId="{9DD32C52-083F-40D6-A87E-296B91ED111F}" type="presParOf" srcId="{F4D00E6D-BF28-4E1B-ADB2-07EBB81848E2}" destId="{8B1BE38C-1CE4-4FCA-95E7-CBD0F004BFCC}" srcOrd="0" destOrd="0" presId="urn:microsoft.com/office/officeart/2005/8/layout/chevron2"/>
    <dgm:cxn modelId="{87C871A5-45B7-4266-B128-9303449C50C3}" type="presParOf" srcId="{F4D00E6D-BF28-4E1B-ADB2-07EBB81848E2}" destId="{7D4A5D32-BAE9-4D4F-9384-B024A8C899AF}" srcOrd="1" destOrd="0" presId="urn:microsoft.com/office/officeart/2005/8/layout/chevron2"/>
    <dgm:cxn modelId="{7901904F-919A-4B17-B4FF-DADD56A5E24F}" type="presParOf" srcId="{70A4EC9E-C175-48A1-9C57-033D8294A4BD}" destId="{D61A303B-0FDC-431B-9501-90C36C065896}" srcOrd="5" destOrd="0" presId="urn:microsoft.com/office/officeart/2005/8/layout/chevron2"/>
    <dgm:cxn modelId="{3E29EE62-B95F-4347-97C6-29C660C10905}" type="presParOf" srcId="{70A4EC9E-C175-48A1-9C57-033D8294A4BD}" destId="{F6E350F0-5DBF-4784-869C-E6446FA93037}" srcOrd="6" destOrd="0" presId="urn:microsoft.com/office/officeart/2005/8/layout/chevron2"/>
    <dgm:cxn modelId="{518DEA6A-DAF5-4543-B890-49A9400BFE23}" type="presParOf" srcId="{F6E350F0-5DBF-4784-869C-E6446FA93037}" destId="{D3F08C5A-3272-450B-BC6B-34404CE1D847}" srcOrd="0" destOrd="0" presId="urn:microsoft.com/office/officeart/2005/8/layout/chevron2"/>
    <dgm:cxn modelId="{999EB63C-9D6E-4095-BA90-CA3790FC5FD1}" type="presParOf" srcId="{F6E350F0-5DBF-4784-869C-E6446FA93037}" destId="{65A17205-F851-4AFD-9392-61FE48551F75}" srcOrd="1" destOrd="0" presId="urn:microsoft.com/office/officeart/2005/8/layout/chevron2"/>
    <dgm:cxn modelId="{18C33DB3-2ADB-41B2-A747-48AC2F8E56D0}" type="presParOf" srcId="{70A4EC9E-C175-48A1-9C57-033D8294A4BD}" destId="{EC4CCD4A-262E-4383-80A7-0FC14FEE817B}" srcOrd="7" destOrd="0" presId="urn:microsoft.com/office/officeart/2005/8/layout/chevron2"/>
    <dgm:cxn modelId="{CA86CBEE-BDCC-456E-BEF8-B74DF4107D69}" type="presParOf" srcId="{70A4EC9E-C175-48A1-9C57-033D8294A4BD}" destId="{B04ABDAA-2AA6-4291-A4D6-BBE32CA6C044}" srcOrd="8" destOrd="0" presId="urn:microsoft.com/office/officeart/2005/8/layout/chevron2"/>
    <dgm:cxn modelId="{1CACD60D-0B8E-488C-8174-EC1E53E04CF7}" type="presParOf" srcId="{B04ABDAA-2AA6-4291-A4D6-BBE32CA6C044}" destId="{AA0FBF85-C885-48E9-96CE-2DE9E3CA96A0}" srcOrd="0" destOrd="0" presId="urn:microsoft.com/office/officeart/2005/8/layout/chevron2"/>
    <dgm:cxn modelId="{8E7CDB72-30AF-4F13-ACE4-D5095C2130B7}" type="presParOf" srcId="{B04ABDAA-2AA6-4291-A4D6-BBE32CA6C044}" destId="{CA688F5F-184C-43A0-8E76-FB3213EA2A80}" srcOrd="1" destOrd="0" presId="urn:microsoft.com/office/officeart/2005/8/layout/chevron2"/>
    <dgm:cxn modelId="{B61BD6FE-486A-45A5-98D9-034FF05A3416}" type="presParOf" srcId="{70A4EC9E-C175-48A1-9C57-033D8294A4BD}" destId="{2D962E5E-A10F-4163-B385-CA9E722C91DF}" srcOrd="9" destOrd="0" presId="urn:microsoft.com/office/officeart/2005/8/layout/chevron2"/>
    <dgm:cxn modelId="{701CADD9-B3C5-41A8-AD57-CEAA69C79B06}" type="presParOf" srcId="{70A4EC9E-C175-48A1-9C57-033D8294A4BD}" destId="{79D0B7EF-6BFB-4A1D-9C5B-67356419DCDE}" srcOrd="10" destOrd="0" presId="urn:microsoft.com/office/officeart/2005/8/layout/chevron2"/>
    <dgm:cxn modelId="{02FB0DA8-B0BE-48C9-B83E-3629EBA8F02E}" type="presParOf" srcId="{79D0B7EF-6BFB-4A1D-9C5B-67356419DCDE}" destId="{5EAE1AFE-DECC-443A-83F8-CC283122CC91}" srcOrd="0" destOrd="0" presId="urn:microsoft.com/office/officeart/2005/8/layout/chevron2"/>
    <dgm:cxn modelId="{9D91C3F2-48AF-410A-84BC-1585817C6304}" type="presParOf" srcId="{79D0B7EF-6BFB-4A1D-9C5B-67356419DCDE}" destId="{B68607B5-E4C4-4DC7-B23D-C1974750A7C2}" srcOrd="1" destOrd="0" presId="urn:microsoft.com/office/officeart/2005/8/layout/chevron2"/>
    <dgm:cxn modelId="{70A48267-CD57-4450-9FE6-1F85E446D64C}" type="presParOf" srcId="{70A4EC9E-C175-48A1-9C57-033D8294A4BD}" destId="{20D1F46F-5D72-4ABE-9829-2ABBCFF0AFCF}" srcOrd="11" destOrd="0" presId="urn:microsoft.com/office/officeart/2005/8/layout/chevron2"/>
    <dgm:cxn modelId="{2B0F9C4D-179E-4D8C-8BB4-3F67EC8F78C0}" type="presParOf" srcId="{70A4EC9E-C175-48A1-9C57-033D8294A4BD}" destId="{DB658AFF-587C-4FCB-A61D-C67BC0A4E00F}" srcOrd="12" destOrd="0" presId="urn:microsoft.com/office/officeart/2005/8/layout/chevron2"/>
    <dgm:cxn modelId="{E909E6D2-AF6E-4715-B1D3-393AD1C4B40A}" type="presParOf" srcId="{DB658AFF-587C-4FCB-A61D-C67BC0A4E00F}" destId="{4FA96B1E-8799-46DB-944B-A0D305F63728}" srcOrd="0" destOrd="0" presId="urn:microsoft.com/office/officeart/2005/8/layout/chevron2"/>
    <dgm:cxn modelId="{BBE04C7F-D3B7-454D-8425-AE3BB3A627DB}" type="presParOf" srcId="{DB658AFF-587C-4FCB-A61D-C67BC0A4E00F}" destId="{5E4919C0-2AE1-40B6-9D26-0A92CE4F958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59EFF2-78FA-487B-8520-AF7813A0E0CF}">
      <dsp:nvSpPr>
        <dsp:cNvPr id="0" name=""/>
        <dsp:cNvSpPr/>
      </dsp:nvSpPr>
      <dsp:spPr>
        <a:xfrm rot="5400000">
          <a:off x="-182228" y="199599"/>
          <a:ext cx="1214853" cy="8503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ГИА-11</a:t>
          </a:r>
          <a:endParaRPr lang="ru-RU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-182228" y="199599"/>
        <a:ext cx="1214853" cy="850397"/>
      </dsp:txXfrm>
    </dsp:sp>
    <dsp:sp modelId="{D86B925E-1B18-4E44-9C1F-7BC1E12686F7}">
      <dsp:nvSpPr>
        <dsp:cNvPr id="0" name=""/>
        <dsp:cNvSpPr/>
      </dsp:nvSpPr>
      <dsp:spPr>
        <a:xfrm rot="5400000">
          <a:off x="3018703" y="-2150933"/>
          <a:ext cx="789654" cy="51262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>
              <a:solidFill>
                <a:schemeClr val="tx2">
                  <a:lumMod val="75000"/>
                </a:schemeClr>
              </a:solidFill>
            </a:rPr>
            <a:t>Единый государственный экзамен</a:t>
          </a:r>
          <a:endParaRPr lang="ru-RU" sz="23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3018703" y="-2150933"/>
        <a:ext cx="789654" cy="5126266"/>
      </dsp:txXfrm>
    </dsp:sp>
    <dsp:sp modelId="{F98EE534-D0A9-49EF-8915-6684A94007EB}">
      <dsp:nvSpPr>
        <dsp:cNvPr id="0" name=""/>
        <dsp:cNvSpPr/>
      </dsp:nvSpPr>
      <dsp:spPr>
        <a:xfrm rot="5400000">
          <a:off x="-182228" y="1253069"/>
          <a:ext cx="1214853" cy="8503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ГИА-9</a:t>
          </a:r>
          <a:endParaRPr lang="ru-RU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-182228" y="1253069"/>
        <a:ext cx="1214853" cy="850397"/>
      </dsp:txXfrm>
    </dsp:sp>
    <dsp:sp modelId="{EFA9727F-3D68-435C-8CE5-60569934804A}">
      <dsp:nvSpPr>
        <dsp:cNvPr id="0" name=""/>
        <dsp:cNvSpPr/>
      </dsp:nvSpPr>
      <dsp:spPr>
        <a:xfrm rot="5400000">
          <a:off x="3018703" y="-1097464"/>
          <a:ext cx="789654" cy="51262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>
              <a:solidFill>
                <a:schemeClr val="tx2">
                  <a:lumMod val="75000"/>
                </a:schemeClr>
              </a:solidFill>
            </a:rPr>
            <a:t>Основной государственный экзамен</a:t>
          </a:r>
          <a:endParaRPr lang="ru-RU" sz="23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3018703" y="-1097464"/>
        <a:ext cx="789654" cy="5126266"/>
      </dsp:txXfrm>
    </dsp:sp>
    <dsp:sp modelId="{81AD3D9E-9C30-46F0-92F5-1B6F19314261}">
      <dsp:nvSpPr>
        <dsp:cNvPr id="0" name=""/>
        <dsp:cNvSpPr/>
      </dsp:nvSpPr>
      <dsp:spPr>
        <a:xfrm rot="5400000">
          <a:off x="-467299" y="2697378"/>
          <a:ext cx="1784996" cy="8503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ВПР</a:t>
          </a:r>
          <a:r>
            <a:rPr lang="ru-RU" sz="1900" kern="1200" dirty="0" smtClean="0"/>
            <a:t> и </a:t>
          </a: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НИКО</a:t>
          </a:r>
          <a:endParaRPr lang="ru-RU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-467299" y="2697378"/>
        <a:ext cx="1784996" cy="850397"/>
      </dsp:txXfrm>
    </dsp:sp>
    <dsp:sp modelId="{73133D95-06EA-4E0A-881F-41B02C7CE4DE}">
      <dsp:nvSpPr>
        <dsp:cNvPr id="0" name=""/>
        <dsp:cNvSpPr/>
      </dsp:nvSpPr>
      <dsp:spPr>
        <a:xfrm rot="5400000">
          <a:off x="2627863" y="346845"/>
          <a:ext cx="1571334" cy="51262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>
              <a:solidFill>
                <a:schemeClr val="tx2">
                  <a:lumMod val="75000"/>
                </a:schemeClr>
              </a:solidFill>
            </a:rPr>
            <a:t>Всероссийские проверочные работы</a:t>
          </a:r>
          <a:endParaRPr lang="ru-RU" sz="2300" b="1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>
              <a:solidFill>
                <a:schemeClr val="tx2">
                  <a:lumMod val="75000"/>
                </a:schemeClr>
              </a:solidFill>
            </a:rPr>
            <a:t>Национальные исследования качества образования</a:t>
          </a:r>
          <a:endParaRPr lang="ru-RU" sz="2300" b="1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2627863" y="346845"/>
        <a:ext cx="1571334" cy="512626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74D67F-63ED-47D8-8BE0-94628A9784C5}">
      <dsp:nvSpPr>
        <dsp:cNvPr id="0" name=""/>
        <dsp:cNvSpPr/>
      </dsp:nvSpPr>
      <dsp:spPr>
        <a:xfrm rot="5400000">
          <a:off x="-112695" y="122569"/>
          <a:ext cx="751306" cy="5259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4 </a:t>
          </a: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КЛ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112695" y="122569"/>
        <a:ext cx="751306" cy="525914"/>
      </dsp:txXfrm>
    </dsp:sp>
    <dsp:sp modelId="{E4E8F5ED-82E7-4585-A277-B954FA7EF85A}">
      <dsp:nvSpPr>
        <dsp:cNvPr id="0" name=""/>
        <dsp:cNvSpPr/>
      </dsp:nvSpPr>
      <dsp:spPr>
        <a:xfrm rot="5400000">
          <a:off x="3810956" y="-3229853"/>
          <a:ext cx="488349" cy="6967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   МАТЕМАТИКА, ОКРУЖАЮЩИЙ МИР</a:t>
          </a:r>
          <a:endParaRPr lang="ru-RU" sz="16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3810956" y="-3229853"/>
        <a:ext cx="488349" cy="6967803"/>
      </dsp:txXfrm>
    </dsp:sp>
    <dsp:sp modelId="{7A43D5CB-FCC7-4402-AE08-45F0C486719B}">
      <dsp:nvSpPr>
        <dsp:cNvPr id="0" name=""/>
        <dsp:cNvSpPr/>
      </dsp:nvSpPr>
      <dsp:spPr>
        <a:xfrm rot="5400000">
          <a:off x="-112695" y="797313"/>
          <a:ext cx="751306" cy="5259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5 КЛ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12695" y="797313"/>
        <a:ext cx="751306" cy="525914"/>
      </dsp:txXfrm>
    </dsp:sp>
    <dsp:sp modelId="{EBB9F2B2-2585-46E8-92B4-8A50BB5AD832}">
      <dsp:nvSpPr>
        <dsp:cNvPr id="0" name=""/>
        <dsp:cNvSpPr/>
      </dsp:nvSpPr>
      <dsp:spPr>
        <a:xfrm rot="5400000">
          <a:off x="4123238" y="-2912707"/>
          <a:ext cx="488349" cy="76829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МАТЕМАТИКА, ИСТОРИЯ, БИОЛОГИЯ</a:t>
          </a:r>
          <a:endParaRPr lang="ru-RU" sz="16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23238" y="-2912707"/>
        <a:ext cx="488349" cy="7682997"/>
      </dsp:txXfrm>
    </dsp:sp>
    <dsp:sp modelId="{8B1BE38C-1CE4-4FCA-95E7-CBD0F004BFCC}">
      <dsp:nvSpPr>
        <dsp:cNvPr id="0" name=""/>
        <dsp:cNvSpPr/>
      </dsp:nvSpPr>
      <dsp:spPr>
        <a:xfrm rot="5400000">
          <a:off x="-112695" y="1493297"/>
          <a:ext cx="751306" cy="5259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6 </a:t>
          </a: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КЛ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112695" y="1493297"/>
        <a:ext cx="751306" cy="525914"/>
      </dsp:txXfrm>
    </dsp:sp>
    <dsp:sp modelId="{7D4A5D32-BAE9-4D4F-9384-B024A8C899AF}">
      <dsp:nvSpPr>
        <dsp:cNvPr id="0" name=""/>
        <dsp:cNvSpPr/>
      </dsp:nvSpPr>
      <dsp:spPr>
        <a:xfrm rot="5400000">
          <a:off x="4101997" y="-2209832"/>
          <a:ext cx="530830" cy="76829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  МАТЕМАТИКА,   БИОЛОГИЯ,   ГЕОГРАФИЯ, ИСТОРИЯ,   ОБЩЕСТВОЗНАНИЕ</a:t>
          </a:r>
          <a:endParaRPr lang="ru-RU" sz="16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01997" y="-2209832"/>
        <a:ext cx="530830" cy="7682997"/>
      </dsp:txXfrm>
    </dsp:sp>
    <dsp:sp modelId="{D3F08C5A-3272-450B-BC6B-34404CE1D847}">
      <dsp:nvSpPr>
        <dsp:cNvPr id="0" name=""/>
        <dsp:cNvSpPr/>
      </dsp:nvSpPr>
      <dsp:spPr>
        <a:xfrm rot="5400000">
          <a:off x="-112695" y="2168040"/>
          <a:ext cx="751306" cy="5259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7 КЛ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112695" y="2168040"/>
        <a:ext cx="751306" cy="525914"/>
      </dsp:txXfrm>
    </dsp:sp>
    <dsp:sp modelId="{65A17205-F851-4AFD-9392-61FE48551F75}">
      <dsp:nvSpPr>
        <dsp:cNvPr id="0" name=""/>
        <dsp:cNvSpPr/>
      </dsp:nvSpPr>
      <dsp:spPr>
        <a:xfrm rot="5400000">
          <a:off x="4117322" y="-1563648"/>
          <a:ext cx="488349" cy="76829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МАТЕМАТИКА, ИНОСТРАННЫЙ ЯЗЫК, ИСТОРИЯ, ОБЩЕСТВОЗНАНИЕ, ФИЗИКА, БИОЛОГИЯ, ГЕОГРАФИЯ</a:t>
          </a:r>
        </a:p>
      </dsp:txBody>
      <dsp:txXfrm rot="5400000">
        <a:off x="4117322" y="-1563648"/>
        <a:ext cx="488349" cy="7682997"/>
      </dsp:txXfrm>
    </dsp:sp>
    <dsp:sp modelId="{AA0FBF85-C885-48E9-96CE-2DE9E3CA96A0}">
      <dsp:nvSpPr>
        <dsp:cNvPr id="0" name=""/>
        <dsp:cNvSpPr/>
      </dsp:nvSpPr>
      <dsp:spPr>
        <a:xfrm rot="5400000">
          <a:off x="-112688" y="2921712"/>
          <a:ext cx="751306" cy="5259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8 КЛ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112688" y="2921712"/>
        <a:ext cx="751306" cy="525930"/>
      </dsp:txXfrm>
    </dsp:sp>
    <dsp:sp modelId="{CA688F5F-184C-43A0-8E76-FB3213EA2A80}">
      <dsp:nvSpPr>
        <dsp:cNvPr id="0" name=""/>
        <dsp:cNvSpPr/>
      </dsp:nvSpPr>
      <dsp:spPr>
        <a:xfrm rot="5400000">
          <a:off x="4044309" y="-737938"/>
          <a:ext cx="646222" cy="75822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ЯЗЫК; МАТЕМАТИКА; ИНОСТРАННЫЙ ЯЗЫК; ИСТОРИЯ; ОБЩЕСТВОЗНАНИЕ; ФИЗИКА; БИОЛОГИЯ; ГЕОГРАФИЯ</a:t>
          </a:r>
        </a:p>
      </dsp:txBody>
      <dsp:txXfrm rot="5400000">
        <a:off x="4044309" y="-737938"/>
        <a:ext cx="646222" cy="7582273"/>
      </dsp:txXfrm>
    </dsp:sp>
    <dsp:sp modelId="{5EAE1AFE-DECC-443A-83F8-CC283122CC91}">
      <dsp:nvSpPr>
        <dsp:cNvPr id="0" name=""/>
        <dsp:cNvSpPr/>
      </dsp:nvSpPr>
      <dsp:spPr>
        <a:xfrm rot="5400000">
          <a:off x="-180004" y="3713422"/>
          <a:ext cx="932709" cy="5259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10 КЛ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180004" y="3713422"/>
        <a:ext cx="932709" cy="525914"/>
      </dsp:txXfrm>
    </dsp:sp>
    <dsp:sp modelId="{B68607B5-E4C4-4DC7-B23D-C1974750A7C2}">
      <dsp:nvSpPr>
        <dsp:cNvPr id="0" name=""/>
        <dsp:cNvSpPr/>
      </dsp:nvSpPr>
      <dsp:spPr>
        <a:xfrm rot="5400000">
          <a:off x="4123238" y="16842"/>
          <a:ext cx="488349" cy="76829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ГЕОРАФИЯ</a:t>
          </a:r>
          <a:endParaRPr lang="ru-RU" sz="1600" b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23238" y="16842"/>
        <a:ext cx="488349" cy="7682997"/>
      </dsp:txXfrm>
    </dsp:sp>
    <dsp:sp modelId="{4FA96B1E-8799-46DB-944B-A0D305F63728}">
      <dsp:nvSpPr>
        <dsp:cNvPr id="0" name=""/>
        <dsp:cNvSpPr/>
      </dsp:nvSpPr>
      <dsp:spPr>
        <a:xfrm rot="5400000">
          <a:off x="-190441" y="4530354"/>
          <a:ext cx="906796" cy="5259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11 КЛ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190441" y="4530354"/>
        <a:ext cx="906796" cy="525914"/>
      </dsp:txXfrm>
    </dsp:sp>
    <dsp:sp modelId="{5E4919C0-2AE1-40B6-9D26-0A92CE4F958C}">
      <dsp:nvSpPr>
        <dsp:cNvPr id="0" name=""/>
        <dsp:cNvSpPr/>
      </dsp:nvSpPr>
      <dsp:spPr>
        <a:xfrm rot="5400000">
          <a:off x="4094273" y="867407"/>
          <a:ext cx="488349" cy="76687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РУССКИЙ ЯЗЫК, МАТЕМАТИКА, ИНОСТРАННЫЙ ЯЗЫК, ИСТОРИЯ, ФИЗИКА, БИОЛОГИЯ </a:t>
          </a:r>
        </a:p>
      </dsp:txBody>
      <dsp:txXfrm rot="5400000">
        <a:off x="4094273" y="867407"/>
        <a:ext cx="488349" cy="7668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Рисунок 36"/>
          <p:cNvPicPr/>
          <p:nvPr/>
        </p:nvPicPr>
        <p:blipFill>
          <a:blip r:embed="rId2" cstate="print"/>
          <a:stretch/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print"/>
          <a:stretch/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18.10.18</a:t>
            </a:r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634388A-97F6-49F2-A338-26AAF6E5AC96}" type="slidenum">
              <a:rPr lang="ru-RU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s://mosregtest.ru/" TargetMode="External"/><Relationship Id="rId7" Type="http://schemas.openxmlformats.org/officeDocument/2006/relationships/image" Target="../media/image17.jpeg"/><Relationship Id="rId2" Type="http://schemas.openxmlformats.org/officeDocument/2006/relationships/hyperlink" Target="http://www.fipi.ru/vpr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4ege.ru/vpr/" TargetMode="External"/><Relationship Id="rId5" Type="http://schemas.openxmlformats.org/officeDocument/2006/relationships/hyperlink" Target="https://4vpr.ru/" TargetMode="External"/><Relationship Id="rId4" Type="http://schemas.openxmlformats.org/officeDocument/2006/relationships/hyperlink" Target="https://rus2-vpr.sdamgia.ru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2"/>
          <p:cNvSpPr/>
          <p:nvPr/>
        </p:nvSpPr>
        <p:spPr>
          <a:xfrm>
            <a:off x="-6120" y="4869000"/>
            <a:ext cx="9143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5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6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Picture 2"/>
          <p:cNvPicPr/>
          <p:nvPr/>
        </p:nvPicPr>
        <p:blipFill>
          <a:blip r:embed="rId2" cstate="print"/>
          <a:stretch/>
        </p:blipFill>
        <p:spPr>
          <a:xfrm>
            <a:off x="0" y="404640"/>
            <a:ext cx="2499840" cy="1079640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vpr-2017_1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548680"/>
            <a:ext cx="3257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11560" y="2060848"/>
            <a:ext cx="828092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Муниципальное родительское собрание «Всероссийские проверочные работы»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5"/>
          <p:cNvSpPr/>
          <p:nvPr/>
        </p:nvSpPr>
        <p:spPr>
          <a:xfrm>
            <a:off x="467640" y="404640"/>
            <a:ext cx="8352720" cy="504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ru-RU" sz="2800" b="1" spc="-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ОЦЕНИВАНИЕ  ВПР</a:t>
            </a:r>
            <a:endParaRPr lang="ru-RU" sz="2800" b="1" strike="noStrike" spc="-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196752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Рекомендации о переводе баллов в отметку  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 портале  </a:t>
            </a:r>
            <a:r>
              <a:rPr lang="ru-RU" b="1" u="sng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vpr.statgrad.org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каждого учебного предмета свои особенности в оценивании и выставлении отметок</a:t>
            </a:r>
          </a:p>
          <a:p>
            <a:pPr indent="457200" algn="ctr"/>
            <a:endParaRPr lang="ru-RU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«3» -  от 33%(45%) от общего количества баллов</a:t>
            </a:r>
          </a:p>
          <a:p>
            <a:pPr indent="4572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«4» -  от 55% (68%) от общего количества баллов</a:t>
            </a:r>
          </a:p>
          <a:p>
            <a:pPr indent="45720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«5» – от  80% (86%) от общего количества баллов</a:t>
            </a:r>
          </a:p>
          <a:p>
            <a:pPr indent="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indent="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Перевод баллов в оценки для работ 11-ых </a:t>
            </a:r>
          </a:p>
          <a:p>
            <a:pPr indent="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классов осуществляется на усмотрение </a:t>
            </a:r>
          </a:p>
          <a:p>
            <a:pPr indent="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образовательной организации.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ds04.infourok.ru/uploads/ex/04f5/000bb13c-68861826/hello_html_c8991c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870175"/>
            <a:ext cx="2987824" cy="2987825"/>
          </a:xfrm>
          <a:prstGeom prst="rect">
            <a:avLst/>
          </a:prstGeom>
          <a:noFill/>
        </p:spPr>
      </p:pic>
      <p:pic>
        <p:nvPicPr>
          <p:cNvPr id="3074" name="Picture 2" descr="http://education.simcat.ru/school57/img/1526298519_imag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5085184"/>
            <a:ext cx="2497460" cy="1398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5"/>
          <p:cNvSpPr/>
          <p:nvPr/>
        </p:nvSpPr>
        <p:spPr>
          <a:xfrm>
            <a:off x="467640" y="404640"/>
            <a:ext cx="8352720" cy="100813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ru-RU" sz="2800" b="1" strike="noStrike" spc="-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РЕКОМЕНДУЕМЫЕ САЙТЫ ДЛЯ ПОДГОТОВКИ к ВПР</a:t>
            </a:r>
            <a:endParaRPr lang="ru-RU" sz="2800" b="1" strike="noStrike" spc="-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520" y="1484784"/>
            <a:ext cx="8640959" cy="48936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Официальный сайт ВПР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СтатГрад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www.eduvpr.ru</a:t>
            </a:r>
            <a:endParaRPr lang="ru-RU" sz="2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lvl="0"/>
            <a:endParaRPr lang="ru-RU" sz="2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Информационный портал 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vpr.statgrad.org</a:t>
            </a:r>
            <a:endParaRPr lang="ru-RU" sz="2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lvl="0"/>
            <a:endParaRPr lang="ru-RU" sz="24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Сайт ФИПИ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http://www.fipi.ru/vpr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независимого тестирования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https://mosregtest.ru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«Решу ВПР»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https://rus2-vpr.sdamgia.ru/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4ВПР – Всероссийские проверочные работы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https://4vpr.ru/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Всероссийские проверочные работы. ВПР.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http://4ege.ru/vpr/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we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916832"/>
            <a:ext cx="1728193" cy="181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5"/>
          <p:cNvSpPr/>
          <p:nvPr/>
        </p:nvSpPr>
        <p:spPr>
          <a:xfrm>
            <a:off x="467640" y="404640"/>
            <a:ext cx="8352720" cy="504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endParaRPr lang="ru-RU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0482" name="Picture 2" descr="https://ds04.infourok.ru/uploads/ex/0326/0009daad-ce64830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207655" cy="5405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5"/>
          <p:cNvSpPr/>
          <p:nvPr/>
        </p:nvSpPr>
        <p:spPr>
          <a:xfrm>
            <a:off x="467544" y="404664"/>
            <a:ext cx="8352720" cy="5760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ru-RU" sz="2800" b="1" spc="-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СОДЕРЖАНИЕ</a:t>
            </a:r>
            <a:endParaRPr lang="ru-RU" sz="2800" b="1" strike="noStrike" spc="-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1268760"/>
            <a:ext cx="85689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Единая система оценки качества школьного                                               образования в России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 такое ВПР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зачем они нужны?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Нововведения ВПР в 2019 году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Какие предметы попадают под контроль в 2019 году?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Проект расписания ВПР на 2019 год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проводят ВПР?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проверяют ВПР?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оценивают ВПР?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ÐÐÐ  Ð² 5 ÐºÐ»Ð°ÑÑÐµ 2019 Ð³Ð¾Ð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005064"/>
            <a:ext cx="4355976" cy="2560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ttp://shkolala.ru/wp-content/uploads/2018/01/miniatyura_obrazets-min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157192"/>
            <a:ext cx="2772907" cy="1247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5"/>
          <p:cNvSpPr/>
          <p:nvPr/>
        </p:nvSpPr>
        <p:spPr>
          <a:xfrm>
            <a:off x="467640" y="404640"/>
            <a:ext cx="8352720" cy="100813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Единая система оценки качества школьного образования в России</a:t>
            </a:r>
            <a:endParaRPr lang="ru-RU" sz="2800" b="1" strike="noStrike" spc="-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179512" y="1916832"/>
            <a:ext cx="3384376" cy="3672408"/>
            <a:chOff x="1770" y="176"/>
            <a:chExt cx="4908" cy="5541"/>
          </a:xfrm>
        </p:grpSpPr>
        <p:sp>
          <p:nvSpPr>
            <p:cNvPr id="18435" name="Freeform 3"/>
            <p:cNvSpPr>
              <a:spLocks/>
            </p:cNvSpPr>
            <p:nvPr/>
          </p:nvSpPr>
          <p:spPr bwMode="auto">
            <a:xfrm>
              <a:off x="6569" y="1593"/>
              <a:ext cx="109" cy="2768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57"/>
                </a:cxn>
                <a:cxn ang="0">
                  <a:pos x="1" y="2767"/>
                </a:cxn>
                <a:cxn ang="0">
                  <a:pos x="108" y="2705"/>
                </a:cxn>
                <a:cxn ang="0">
                  <a:pos x="102" y="0"/>
                </a:cxn>
              </a:cxnLst>
              <a:rect l="0" t="0" r="r" b="b"/>
              <a:pathLst>
                <a:path w="109" h="2768">
                  <a:moveTo>
                    <a:pt x="102" y="0"/>
                  </a:moveTo>
                  <a:lnTo>
                    <a:pt x="0" y="57"/>
                  </a:lnTo>
                  <a:lnTo>
                    <a:pt x="1" y="2767"/>
                  </a:lnTo>
                  <a:lnTo>
                    <a:pt x="108" y="2705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3BC6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6" name="Freeform 4"/>
            <p:cNvSpPr>
              <a:spLocks/>
            </p:cNvSpPr>
            <p:nvPr/>
          </p:nvSpPr>
          <p:spPr bwMode="auto">
            <a:xfrm>
              <a:off x="4218" y="292"/>
              <a:ext cx="2352" cy="40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05"/>
                </a:cxn>
                <a:cxn ang="0">
                  <a:pos x="2352" y="4069"/>
                </a:cxn>
                <a:cxn ang="0">
                  <a:pos x="2351" y="1359"/>
                </a:cxn>
                <a:cxn ang="0">
                  <a:pos x="0" y="0"/>
                </a:cxn>
              </a:cxnLst>
              <a:rect l="0" t="0" r="r" b="b"/>
              <a:pathLst>
                <a:path w="2352" h="4069">
                  <a:moveTo>
                    <a:pt x="0" y="0"/>
                  </a:moveTo>
                  <a:lnTo>
                    <a:pt x="0" y="2705"/>
                  </a:lnTo>
                  <a:lnTo>
                    <a:pt x="2352" y="4069"/>
                  </a:lnTo>
                  <a:lnTo>
                    <a:pt x="2351" y="1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7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7" name="Freeform 5"/>
            <p:cNvSpPr>
              <a:spLocks/>
            </p:cNvSpPr>
            <p:nvPr/>
          </p:nvSpPr>
          <p:spPr bwMode="auto">
            <a:xfrm>
              <a:off x="4218" y="234"/>
              <a:ext cx="2454" cy="1418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0" y="58"/>
                </a:cxn>
                <a:cxn ang="0">
                  <a:pos x="2351" y="1417"/>
                </a:cxn>
                <a:cxn ang="0">
                  <a:pos x="2453" y="1360"/>
                </a:cxn>
                <a:cxn ang="0">
                  <a:pos x="101" y="0"/>
                </a:cxn>
              </a:cxnLst>
              <a:rect l="0" t="0" r="r" b="b"/>
              <a:pathLst>
                <a:path w="2454" h="1418">
                  <a:moveTo>
                    <a:pt x="101" y="0"/>
                  </a:moveTo>
                  <a:lnTo>
                    <a:pt x="0" y="58"/>
                  </a:lnTo>
                  <a:lnTo>
                    <a:pt x="2351" y="1417"/>
                  </a:lnTo>
                  <a:lnTo>
                    <a:pt x="2453" y="136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AAAD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8" name="Freeform 6"/>
            <p:cNvSpPr>
              <a:spLocks/>
            </p:cNvSpPr>
            <p:nvPr/>
          </p:nvSpPr>
          <p:spPr bwMode="auto">
            <a:xfrm>
              <a:off x="4218" y="292"/>
              <a:ext cx="2352" cy="40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05"/>
                </a:cxn>
                <a:cxn ang="0">
                  <a:pos x="2352" y="4069"/>
                </a:cxn>
                <a:cxn ang="0">
                  <a:pos x="2351" y="1359"/>
                </a:cxn>
                <a:cxn ang="0">
                  <a:pos x="0" y="0"/>
                </a:cxn>
              </a:cxnLst>
              <a:rect l="0" t="0" r="r" b="b"/>
              <a:pathLst>
                <a:path w="2352" h="4069">
                  <a:moveTo>
                    <a:pt x="0" y="0"/>
                  </a:moveTo>
                  <a:lnTo>
                    <a:pt x="0" y="2705"/>
                  </a:lnTo>
                  <a:lnTo>
                    <a:pt x="2352" y="4069"/>
                  </a:lnTo>
                  <a:lnTo>
                    <a:pt x="2351" y="13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CB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9" name="Freeform 7"/>
            <p:cNvSpPr>
              <a:spLocks/>
            </p:cNvSpPr>
            <p:nvPr/>
          </p:nvSpPr>
          <p:spPr bwMode="auto">
            <a:xfrm>
              <a:off x="4218" y="176"/>
              <a:ext cx="2454" cy="14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6"/>
                </a:cxn>
                <a:cxn ang="0">
                  <a:pos x="2351" y="1475"/>
                </a:cxn>
                <a:cxn ang="0">
                  <a:pos x="2453" y="1418"/>
                </a:cxn>
                <a:cxn ang="0">
                  <a:pos x="0" y="0"/>
                </a:cxn>
              </a:cxnLst>
              <a:rect l="0" t="0" r="r" b="b"/>
              <a:pathLst>
                <a:path w="2454" h="1476">
                  <a:moveTo>
                    <a:pt x="0" y="0"/>
                  </a:moveTo>
                  <a:lnTo>
                    <a:pt x="0" y="116"/>
                  </a:lnTo>
                  <a:lnTo>
                    <a:pt x="2351" y="1475"/>
                  </a:lnTo>
                  <a:lnTo>
                    <a:pt x="2453" y="14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AE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0" name="Freeform 8"/>
            <p:cNvSpPr>
              <a:spLocks/>
            </p:cNvSpPr>
            <p:nvPr/>
          </p:nvSpPr>
          <p:spPr bwMode="auto">
            <a:xfrm>
              <a:off x="1769" y="1593"/>
              <a:ext cx="100" cy="2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705"/>
                </a:cxn>
                <a:cxn ang="0">
                  <a:pos x="99" y="2762"/>
                </a:cxn>
                <a:cxn ang="0">
                  <a:pos x="97" y="57"/>
                </a:cxn>
                <a:cxn ang="0">
                  <a:pos x="0" y="0"/>
                </a:cxn>
              </a:cxnLst>
              <a:rect l="0" t="0" r="r" b="b"/>
              <a:pathLst>
                <a:path w="100" h="2763">
                  <a:moveTo>
                    <a:pt x="0" y="0"/>
                  </a:moveTo>
                  <a:lnTo>
                    <a:pt x="0" y="2705"/>
                  </a:lnTo>
                  <a:lnTo>
                    <a:pt x="99" y="2762"/>
                  </a:lnTo>
                  <a:lnTo>
                    <a:pt x="97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CB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1" name="Freeform 9"/>
            <p:cNvSpPr>
              <a:spLocks/>
            </p:cNvSpPr>
            <p:nvPr/>
          </p:nvSpPr>
          <p:spPr bwMode="auto">
            <a:xfrm>
              <a:off x="1867" y="292"/>
              <a:ext cx="2351" cy="4065"/>
            </a:xfrm>
            <a:custGeom>
              <a:avLst/>
              <a:gdLst/>
              <a:ahLst/>
              <a:cxnLst>
                <a:cxn ang="0">
                  <a:pos x="2351" y="0"/>
                </a:cxn>
                <a:cxn ang="0">
                  <a:pos x="0" y="1359"/>
                </a:cxn>
                <a:cxn ang="0">
                  <a:pos x="2" y="4064"/>
                </a:cxn>
                <a:cxn ang="0">
                  <a:pos x="2351" y="2705"/>
                </a:cxn>
                <a:cxn ang="0">
                  <a:pos x="2351" y="0"/>
                </a:cxn>
              </a:cxnLst>
              <a:rect l="0" t="0" r="r" b="b"/>
              <a:pathLst>
                <a:path w="2351" h="4065">
                  <a:moveTo>
                    <a:pt x="2351" y="0"/>
                  </a:moveTo>
                  <a:lnTo>
                    <a:pt x="0" y="1359"/>
                  </a:lnTo>
                  <a:lnTo>
                    <a:pt x="2" y="4064"/>
                  </a:lnTo>
                  <a:lnTo>
                    <a:pt x="2351" y="2705"/>
                  </a:lnTo>
                  <a:lnTo>
                    <a:pt x="2351" y="0"/>
                  </a:lnTo>
                  <a:close/>
                </a:path>
              </a:pathLst>
            </a:custGeom>
            <a:solidFill>
              <a:srgbClr val="D5D7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2" name="Freeform 10"/>
            <p:cNvSpPr>
              <a:spLocks/>
            </p:cNvSpPr>
            <p:nvPr/>
          </p:nvSpPr>
          <p:spPr bwMode="auto">
            <a:xfrm>
              <a:off x="1769" y="234"/>
              <a:ext cx="2449" cy="1418"/>
            </a:xfrm>
            <a:custGeom>
              <a:avLst/>
              <a:gdLst/>
              <a:ahLst/>
              <a:cxnLst>
                <a:cxn ang="0">
                  <a:pos x="2348" y="0"/>
                </a:cxn>
                <a:cxn ang="0">
                  <a:pos x="0" y="1360"/>
                </a:cxn>
                <a:cxn ang="0">
                  <a:pos x="97" y="1417"/>
                </a:cxn>
                <a:cxn ang="0">
                  <a:pos x="2448" y="58"/>
                </a:cxn>
                <a:cxn ang="0">
                  <a:pos x="2348" y="0"/>
                </a:cxn>
              </a:cxnLst>
              <a:rect l="0" t="0" r="r" b="b"/>
              <a:pathLst>
                <a:path w="2449" h="1418">
                  <a:moveTo>
                    <a:pt x="2348" y="0"/>
                  </a:moveTo>
                  <a:lnTo>
                    <a:pt x="0" y="1360"/>
                  </a:lnTo>
                  <a:lnTo>
                    <a:pt x="97" y="1417"/>
                  </a:lnTo>
                  <a:lnTo>
                    <a:pt x="2448" y="58"/>
                  </a:lnTo>
                  <a:lnTo>
                    <a:pt x="2348" y="0"/>
                  </a:lnTo>
                  <a:close/>
                </a:path>
              </a:pathLst>
            </a:custGeom>
            <a:solidFill>
              <a:srgbClr val="AAAD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3" name="Freeform 11"/>
            <p:cNvSpPr>
              <a:spLocks/>
            </p:cNvSpPr>
            <p:nvPr/>
          </p:nvSpPr>
          <p:spPr bwMode="auto">
            <a:xfrm>
              <a:off x="1867" y="292"/>
              <a:ext cx="2351" cy="4065"/>
            </a:xfrm>
            <a:custGeom>
              <a:avLst/>
              <a:gdLst/>
              <a:ahLst/>
              <a:cxnLst>
                <a:cxn ang="0">
                  <a:pos x="2351" y="0"/>
                </a:cxn>
                <a:cxn ang="0">
                  <a:pos x="0" y="1359"/>
                </a:cxn>
                <a:cxn ang="0">
                  <a:pos x="2" y="4064"/>
                </a:cxn>
                <a:cxn ang="0">
                  <a:pos x="2351" y="2705"/>
                </a:cxn>
                <a:cxn ang="0">
                  <a:pos x="2351" y="0"/>
                </a:cxn>
              </a:cxnLst>
              <a:rect l="0" t="0" r="r" b="b"/>
              <a:pathLst>
                <a:path w="2351" h="4065">
                  <a:moveTo>
                    <a:pt x="2351" y="0"/>
                  </a:moveTo>
                  <a:lnTo>
                    <a:pt x="0" y="1359"/>
                  </a:lnTo>
                  <a:lnTo>
                    <a:pt x="2" y="4064"/>
                  </a:lnTo>
                  <a:lnTo>
                    <a:pt x="2351" y="2705"/>
                  </a:lnTo>
                  <a:lnTo>
                    <a:pt x="2351" y="0"/>
                  </a:lnTo>
                  <a:close/>
                </a:path>
              </a:pathLst>
            </a:custGeom>
            <a:solidFill>
              <a:srgbClr val="3BC6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4" name="Freeform 12"/>
            <p:cNvSpPr>
              <a:spLocks/>
            </p:cNvSpPr>
            <p:nvPr/>
          </p:nvSpPr>
          <p:spPr bwMode="auto">
            <a:xfrm>
              <a:off x="1769" y="176"/>
              <a:ext cx="2549" cy="1476"/>
            </a:xfrm>
            <a:custGeom>
              <a:avLst/>
              <a:gdLst/>
              <a:ahLst/>
              <a:cxnLst>
                <a:cxn ang="0">
                  <a:pos x="2448" y="0"/>
                </a:cxn>
                <a:cxn ang="0">
                  <a:pos x="0" y="1418"/>
                </a:cxn>
                <a:cxn ang="0">
                  <a:pos x="97" y="1475"/>
                </a:cxn>
                <a:cxn ang="0">
                  <a:pos x="2548" y="58"/>
                </a:cxn>
                <a:cxn ang="0">
                  <a:pos x="2448" y="0"/>
                </a:cxn>
              </a:cxnLst>
              <a:rect l="0" t="0" r="r" b="b"/>
              <a:pathLst>
                <a:path w="2549" h="1476">
                  <a:moveTo>
                    <a:pt x="2448" y="0"/>
                  </a:moveTo>
                  <a:lnTo>
                    <a:pt x="0" y="1418"/>
                  </a:lnTo>
                  <a:lnTo>
                    <a:pt x="97" y="1475"/>
                  </a:lnTo>
                  <a:lnTo>
                    <a:pt x="2548" y="58"/>
                  </a:lnTo>
                  <a:lnTo>
                    <a:pt x="2448" y="0"/>
                  </a:lnTo>
                  <a:close/>
                </a:path>
              </a:pathLst>
            </a:custGeom>
            <a:solidFill>
              <a:srgbClr val="34AE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5" name="Freeform 13"/>
            <p:cNvSpPr>
              <a:spLocks/>
            </p:cNvSpPr>
            <p:nvPr/>
          </p:nvSpPr>
          <p:spPr bwMode="auto">
            <a:xfrm>
              <a:off x="4224" y="4226"/>
              <a:ext cx="2346" cy="1490"/>
            </a:xfrm>
            <a:custGeom>
              <a:avLst/>
              <a:gdLst/>
              <a:ahLst/>
              <a:cxnLst>
                <a:cxn ang="0">
                  <a:pos x="2345" y="0"/>
                </a:cxn>
                <a:cxn ang="0">
                  <a:pos x="0" y="1361"/>
                </a:cxn>
                <a:cxn ang="0">
                  <a:pos x="0" y="1489"/>
                </a:cxn>
                <a:cxn ang="0">
                  <a:pos x="2345" y="134"/>
                </a:cxn>
                <a:cxn ang="0">
                  <a:pos x="2345" y="0"/>
                </a:cxn>
              </a:cxnLst>
              <a:rect l="0" t="0" r="r" b="b"/>
              <a:pathLst>
                <a:path w="2346" h="1490">
                  <a:moveTo>
                    <a:pt x="2345" y="0"/>
                  </a:moveTo>
                  <a:lnTo>
                    <a:pt x="0" y="1361"/>
                  </a:lnTo>
                  <a:lnTo>
                    <a:pt x="0" y="1489"/>
                  </a:lnTo>
                  <a:lnTo>
                    <a:pt x="2345" y="134"/>
                  </a:lnTo>
                  <a:lnTo>
                    <a:pt x="2345" y="0"/>
                  </a:lnTo>
                  <a:close/>
                </a:path>
              </a:pathLst>
            </a:custGeom>
            <a:solidFill>
              <a:srgbClr val="3BC6F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6" name="Freeform 14"/>
            <p:cNvSpPr>
              <a:spLocks/>
            </p:cNvSpPr>
            <p:nvPr/>
          </p:nvSpPr>
          <p:spPr bwMode="auto">
            <a:xfrm>
              <a:off x="1868" y="4227"/>
              <a:ext cx="2356" cy="14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8"/>
                </a:cxn>
                <a:cxn ang="0">
                  <a:pos x="2356" y="1488"/>
                </a:cxn>
                <a:cxn ang="0">
                  <a:pos x="2356" y="1360"/>
                </a:cxn>
                <a:cxn ang="0">
                  <a:pos x="0" y="0"/>
                </a:cxn>
              </a:cxnLst>
              <a:rect l="0" t="0" r="r" b="b"/>
              <a:pathLst>
                <a:path w="2356" h="1489">
                  <a:moveTo>
                    <a:pt x="0" y="0"/>
                  </a:moveTo>
                  <a:lnTo>
                    <a:pt x="0" y="128"/>
                  </a:lnTo>
                  <a:lnTo>
                    <a:pt x="2356" y="1488"/>
                  </a:lnTo>
                  <a:lnTo>
                    <a:pt x="2356" y="1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CB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7" name="Freeform 15"/>
            <p:cNvSpPr>
              <a:spLocks/>
            </p:cNvSpPr>
            <p:nvPr/>
          </p:nvSpPr>
          <p:spPr bwMode="auto">
            <a:xfrm>
              <a:off x="1868" y="2865"/>
              <a:ext cx="4702" cy="2722"/>
            </a:xfrm>
            <a:custGeom>
              <a:avLst/>
              <a:gdLst/>
              <a:ahLst/>
              <a:cxnLst>
                <a:cxn ang="0">
                  <a:pos x="2341" y="0"/>
                </a:cxn>
                <a:cxn ang="0">
                  <a:pos x="0" y="1362"/>
                </a:cxn>
                <a:cxn ang="0">
                  <a:pos x="2356" y="2722"/>
                </a:cxn>
                <a:cxn ang="0">
                  <a:pos x="4701" y="1361"/>
                </a:cxn>
                <a:cxn ang="0">
                  <a:pos x="2341" y="0"/>
                </a:cxn>
              </a:cxnLst>
              <a:rect l="0" t="0" r="r" b="b"/>
              <a:pathLst>
                <a:path w="4702" h="2722">
                  <a:moveTo>
                    <a:pt x="2341" y="0"/>
                  </a:moveTo>
                  <a:lnTo>
                    <a:pt x="0" y="1362"/>
                  </a:lnTo>
                  <a:lnTo>
                    <a:pt x="2356" y="2722"/>
                  </a:lnTo>
                  <a:lnTo>
                    <a:pt x="4701" y="1361"/>
                  </a:lnTo>
                  <a:lnTo>
                    <a:pt x="2341" y="0"/>
                  </a:lnTo>
                  <a:close/>
                </a:path>
              </a:pathLst>
            </a:custGeom>
            <a:solidFill>
              <a:srgbClr val="34AEE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8448" name="Picture 1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48" y="759"/>
              <a:ext cx="4563" cy="4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9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55" y="4174"/>
              <a:ext cx="426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0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87" y="4304"/>
              <a:ext cx="22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2" name="Схема 21"/>
          <p:cNvGraphicFramePr/>
          <p:nvPr/>
        </p:nvGraphicFramePr>
        <p:xfrm>
          <a:off x="2987824" y="1844824"/>
          <a:ext cx="5976664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3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47" name="Group 391"/>
          <p:cNvGrpSpPr>
            <a:grpSpLocks/>
          </p:cNvGrpSpPr>
          <p:nvPr/>
        </p:nvGrpSpPr>
        <p:grpSpPr bwMode="auto">
          <a:xfrm>
            <a:off x="1755775" y="914400"/>
            <a:ext cx="12700" cy="241300"/>
            <a:chOff x="2766" y="-204"/>
            <a:chExt cx="20" cy="381"/>
          </a:xfrm>
        </p:grpSpPr>
        <p:sp>
          <p:nvSpPr>
            <p:cNvPr id="19849" name="Line 393"/>
            <p:cNvSpPr>
              <a:spLocks noChangeShapeType="1"/>
            </p:cNvSpPr>
            <p:nvPr/>
          </p:nvSpPr>
          <p:spPr bwMode="auto">
            <a:xfrm>
              <a:off x="2776" y="-154"/>
              <a:ext cx="0" cy="3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848" name="AutoShape 392"/>
            <p:cNvSpPr>
              <a:spLocks/>
            </p:cNvSpPr>
            <p:nvPr/>
          </p:nvSpPr>
          <p:spPr bwMode="auto">
            <a:xfrm>
              <a:off x="0" y="1241"/>
              <a:ext cx="2" cy="361"/>
            </a:xfrm>
            <a:custGeom>
              <a:avLst/>
              <a:gdLst/>
              <a:ahLst/>
              <a:cxnLst>
                <a:cxn ang="0">
                  <a:pos x="2776" y="-1436"/>
                </a:cxn>
                <a:cxn ang="0">
                  <a:pos x="2776" y="-1436"/>
                </a:cxn>
                <a:cxn ang="0">
                  <a:pos x="2776" y="-1076"/>
                </a:cxn>
                <a:cxn ang="0">
                  <a:pos x="2776" y="-1076"/>
                </a:cxn>
              </a:cxnLst>
              <a:rect l="0" t="0" r="r" b="b"/>
              <a:pathLst>
                <a:path h="361">
                  <a:moveTo>
                    <a:pt x="2776" y="-1436"/>
                  </a:moveTo>
                  <a:lnTo>
                    <a:pt x="2776" y="-1436"/>
                  </a:lnTo>
                  <a:moveTo>
                    <a:pt x="2776" y="-1076"/>
                  </a:moveTo>
                  <a:lnTo>
                    <a:pt x="2776" y="-107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9850" name="Group 394"/>
          <p:cNvGrpSpPr>
            <a:grpSpLocks/>
          </p:cNvGrpSpPr>
          <p:nvPr/>
        </p:nvGrpSpPr>
        <p:grpSpPr bwMode="auto">
          <a:xfrm>
            <a:off x="3513138" y="760413"/>
            <a:ext cx="12700" cy="241300"/>
            <a:chOff x="5533" y="478"/>
            <a:chExt cx="20" cy="381"/>
          </a:xfrm>
        </p:grpSpPr>
        <p:sp>
          <p:nvSpPr>
            <p:cNvPr id="19852" name="Line 396"/>
            <p:cNvSpPr>
              <a:spLocks noChangeShapeType="1"/>
            </p:cNvSpPr>
            <p:nvPr/>
          </p:nvSpPr>
          <p:spPr bwMode="auto">
            <a:xfrm>
              <a:off x="5543" y="528"/>
              <a:ext cx="0" cy="3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851" name="AutoShape 395"/>
            <p:cNvSpPr>
              <a:spLocks/>
            </p:cNvSpPr>
            <p:nvPr/>
          </p:nvSpPr>
          <p:spPr bwMode="auto">
            <a:xfrm>
              <a:off x="0" y="1923"/>
              <a:ext cx="2" cy="361"/>
            </a:xfrm>
            <a:custGeom>
              <a:avLst/>
              <a:gdLst/>
              <a:ahLst/>
              <a:cxnLst>
                <a:cxn ang="0">
                  <a:pos x="5543" y="-1436"/>
                </a:cxn>
                <a:cxn ang="0">
                  <a:pos x="5543" y="-1436"/>
                </a:cxn>
                <a:cxn ang="0">
                  <a:pos x="5543" y="-1076"/>
                </a:cxn>
                <a:cxn ang="0">
                  <a:pos x="5543" y="-1076"/>
                </a:cxn>
              </a:cxnLst>
              <a:rect l="0" t="0" r="r" b="b"/>
              <a:pathLst>
                <a:path h="361">
                  <a:moveTo>
                    <a:pt x="5543" y="-1436"/>
                  </a:moveTo>
                  <a:lnTo>
                    <a:pt x="5543" y="-1436"/>
                  </a:lnTo>
                  <a:moveTo>
                    <a:pt x="5543" y="-1076"/>
                  </a:moveTo>
                  <a:lnTo>
                    <a:pt x="5543" y="-107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9856" name="Rectangle 40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02" name="Таблица 401"/>
          <p:cNvGraphicFramePr>
            <a:graphicFrameLocks noGrp="1"/>
          </p:cNvGraphicFramePr>
          <p:nvPr/>
        </p:nvGraphicFramePr>
        <p:xfrm>
          <a:off x="467544" y="260648"/>
          <a:ext cx="8208912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000" b="1" strike="noStrike" spc="-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</a:rPr>
                        <a:t>Всероссийские проверочные работы (ВПР) 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strike="noStrike" spc="-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Fill>
                            <a:solidFill>
                              <a:srgbClr val="FFFFFF"/>
                            </a:solidFill>
                          </a:uFill>
                          <a:latin typeface="+mn-lt"/>
                        </a:rPr>
                        <a:t>Национальные исследования качества образования (НИКО)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082392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Это контрольные работы по различным предметам, проводимые для школьников всей страны с 2015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Это общероссийская программа по оценке качества среднего образования, начатая в 2014 году по инициативе </a:t>
                      </a: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Рособрнадзора</a:t>
                      </a:r>
                      <a:endParaRPr lang="ru-RU" dirty="0"/>
                    </a:p>
                  </a:txBody>
                  <a:tcPr/>
                </a:tc>
              </a:tr>
              <a:tr h="273529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Могут проводиться в начале и в конце учебного года.</a:t>
                      </a:r>
                    </a:p>
                    <a:p>
                      <a:pPr algn="ctr"/>
                      <a:endParaRPr lang="ru-RU" sz="17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ВПР</a:t>
                      </a:r>
                      <a:r>
                        <a:rPr lang="ru-RU" sz="17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и НИКО</a:t>
                      </a:r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школьники пишут в своих учебных заведениях.</a:t>
                      </a:r>
                    </a:p>
                    <a:p>
                      <a:pPr algn="ctr"/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Рекомендуемое время проведения 2-3 урок.</a:t>
                      </a:r>
                    </a:p>
                    <a:p>
                      <a:pPr algn="ctr"/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Задания разрабатываются на Федеральном уровне.</a:t>
                      </a:r>
                    </a:p>
                    <a:p>
                      <a:pPr algn="ctr"/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Проверка работ проводится по единым критериям. </a:t>
                      </a:r>
                    </a:p>
                    <a:p>
                      <a:pPr algn="ctr"/>
                      <a:endParaRPr lang="ru-RU" sz="17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7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Строго запрещено пользоваться учебной литературой во время написания работы.</a:t>
                      </a:r>
                      <a:endParaRPr lang="ru-RU" sz="17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7057">
                <a:tc gridSpan="2"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не влияют на аттестат;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не влияют на перевод в следующий класс;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являются показателями уровня усвоения программы;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носят диагностический характер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3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5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6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220" name="Picture 4" descr="http://domkino-ekb.ru/files/cms/common/_2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369942"/>
            <a:ext cx="1152127" cy="1227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5"/>
          <p:cNvSpPr/>
          <p:nvPr/>
        </p:nvSpPr>
        <p:spPr>
          <a:xfrm>
            <a:off x="467640" y="404640"/>
            <a:ext cx="8352720" cy="504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ru-RU" sz="2800" b="1" strike="noStrike" spc="-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Зачем нужны ВПР и НИКО в школах?</a:t>
            </a:r>
            <a:endParaRPr lang="ru-RU" sz="2800" b="1" strike="noStrike" spc="-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43808" y="1093967"/>
            <a:ext cx="57241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обеспечивает единство образовательного пространства Российской Федерации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поддерживает введения Федерального государственного образовательного стандарта за счет предоставления образовательным организациям единых проверочных материалов и единых критериев оценивания учебных достижений.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843808" y="4159533"/>
            <a:ext cx="57241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НИКО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позволяют выяснить в какой степени школьники овладели различными знаниями и умениями   в рамках изучаемого предмета; каковы характеристики групп участников с разным уровнем подготовки.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" name="Picture 2" descr="vpr-2017_1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25922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sysoeva\Desktop\Downloads\НИК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33056"/>
            <a:ext cx="257023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pp.userapi.com/c830409/v830409739/e4457/_yTmPJ1kq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105450"/>
            <a:ext cx="3635896" cy="2544761"/>
          </a:xfrm>
          <a:prstGeom prst="rect">
            <a:avLst/>
          </a:prstGeom>
          <a:noFill/>
        </p:spPr>
      </p:pic>
      <p:sp>
        <p:nvSpPr>
          <p:cNvPr id="2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5"/>
          <p:cNvSpPr/>
          <p:nvPr/>
        </p:nvSpPr>
        <p:spPr>
          <a:xfrm>
            <a:off x="467544" y="476672"/>
            <a:ext cx="8352720" cy="504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ru-RU" sz="2800" b="1" strike="noStrike" spc="-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НОВОВВЕДЕНИЯ ВПР В 2019 ГОДУ</a:t>
            </a:r>
            <a:endParaRPr lang="ru-RU" sz="2800" b="1" strike="noStrike" spc="-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052736"/>
            <a:ext cx="84969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u="sng" dirty="0" smtClean="0">
                <a:solidFill>
                  <a:schemeClr val="accent2">
                    <a:lumMod val="75000"/>
                  </a:schemeClr>
                </a:solidFill>
              </a:rPr>
              <a:t>обязательно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ВПР будут проводиться в 4-х, 5-х и 6-х классах;</a:t>
            </a: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u="sng" dirty="0" smtClean="0">
                <a:solidFill>
                  <a:schemeClr val="accent2">
                    <a:lumMod val="75000"/>
                  </a:schemeClr>
                </a:solidFill>
              </a:rPr>
              <a:t>по решению общеобразовательной организации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ВПР будут проводится в 7-11 классах;</a:t>
            </a: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«плавающий» график проведения тестирования в 4-х классах;</a:t>
            </a: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результаты будут возвращаться в школы в виде данных, занесенных в индивидуальную карту ребенка;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не исключены и </a:t>
            </a: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>другие новшества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, т.к.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были выявлены многочисленные случаи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завышения оценок на ВПР-2018 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/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5"/>
          <p:cNvSpPr/>
          <p:nvPr/>
        </p:nvSpPr>
        <p:spPr>
          <a:xfrm>
            <a:off x="467640" y="404640"/>
            <a:ext cx="8352720" cy="504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ru-RU" sz="2800" b="1" strike="noStrike" spc="-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ПРЕДМЕТЫ ВПР-2019</a:t>
            </a:r>
            <a:endParaRPr lang="ru-RU" sz="2800" b="1" strike="noStrike" spc="-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539552" y="1052736"/>
          <a:ext cx="820891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Нашивка 4"/>
          <p:cNvSpPr/>
          <p:nvPr/>
        </p:nvSpPr>
        <p:spPr>
          <a:xfrm>
            <a:off x="1547664" y="5567213"/>
            <a:ext cx="532010" cy="2280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500" dirty="0" smtClean="0"/>
              <a:t>11</a:t>
            </a:r>
            <a:r>
              <a:rPr lang="ru-RU" sz="1500" kern="1200" dirty="0" smtClean="0"/>
              <a:t> Л</a:t>
            </a:r>
            <a:endParaRPr lang="ru-RU" sz="1500" kern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http://hypermethod.com/upload/525e79e6de7ae.jpeg"/>
          <p:cNvPicPr>
            <a:picLocks noChangeAspect="1" noChangeArrowheads="1"/>
          </p:cNvPicPr>
          <p:nvPr/>
        </p:nvPicPr>
        <p:blipFill>
          <a:blip r:embed="rId2" cstate="print"/>
          <a:srcRect l="10812" t="10523" r="9898" b="21079"/>
          <a:stretch>
            <a:fillRect/>
          </a:stretch>
        </p:blipFill>
        <p:spPr bwMode="auto">
          <a:xfrm>
            <a:off x="5724128" y="1124744"/>
            <a:ext cx="3168352" cy="1872208"/>
          </a:xfrm>
          <a:prstGeom prst="rect">
            <a:avLst/>
          </a:prstGeom>
          <a:noFill/>
        </p:spPr>
      </p:pic>
      <p:sp>
        <p:nvSpPr>
          <p:cNvPr id="2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5"/>
          <p:cNvSpPr/>
          <p:nvPr/>
        </p:nvSpPr>
        <p:spPr>
          <a:xfrm>
            <a:off x="467640" y="404640"/>
            <a:ext cx="8352720" cy="504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ru-RU" sz="2800" b="1" strike="noStrike" spc="-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ПРОЕКТ РАСПИСАНИЯ ВПР-2019</a:t>
            </a:r>
            <a:endParaRPr lang="ru-RU" sz="2800" b="1" strike="noStrike" spc="-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196752"/>
            <a:ext cx="7416824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класс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15-19 апреля – русский язык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22-26 апреля – математика,                                            окружающий мир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 класс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15-19 апреля – история, биология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22-26 апреля – математика, русский язык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 класс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8-12 апреля – география, история</a:t>
            </a:r>
          </a:p>
          <a:p>
            <a: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15-19 апреля – обществознание, биология</a:t>
            </a:r>
          </a:p>
          <a:p>
            <a: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22-26 апреля – математика, русский язык</a:t>
            </a:r>
          </a:p>
        </p:txBody>
      </p:sp>
      <p:pic>
        <p:nvPicPr>
          <p:cNvPr id="9" name="Picture 2" descr="vpr-2017_1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5661248"/>
            <a:ext cx="2699792" cy="88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https://img.repetit.ru/blog/image_84704_02-06-2017_12-18-48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4008" y="1196752"/>
            <a:ext cx="289646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645024"/>
            <a:ext cx="3201090" cy="2736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CustomShape 4"/>
          <p:cNvSpPr/>
          <p:nvPr/>
        </p:nvSpPr>
        <p:spPr>
          <a:xfrm>
            <a:off x="4644000" y="6597360"/>
            <a:ext cx="4680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-252360" y="659736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2"/>
          <p:cNvSpPr/>
          <p:nvPr/>
        </p:nvSpPr>
        <p:spPr>
          <a:xfrm>
            <a:off x="4644000" y="0"/>
            <a:ext cx="4752000" cy="260280"/>
          </a:xfrm>
          <a:prstGeom prst="parallelogram">
            <a:avLst>
              <a:gd name="adj" fmla="val 25000"/>
            </a:avLst>
          </a:prstGeom>
          <a:solidFill>
            <a:srgbClr val="E9780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1"/>
          <p:cNvSpPr/>
          <p:nvPr/>
        </p:nvSpPr>
        <p:spPr>
          <a:xfrm>
            <a:off x="-252360" y="0"/>
            <a:ext cx="4824000" cy="260280"/>
          </a:xfrm>
          <a:prstGeom prst="parallelogram">
            <a:avLst>
              <a:gd name="adj" fmla="val 25000"/>
            </a:avLst>
          </a:prstGeom>
          <a:solidFill>
            <a:schemeClr val="tx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5"/>
          <p:cNvSpPr/>
          <p:nvPr/>
        </p:nvSpPr>
        <p:spPr>
          <a:xfrm>
            <a:off x="467640" y="404640"/>
            <a:ext cx="8352720" cy="504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15000"/>
              </a:lnSpc>
            </a:pPr>
            <a:r>
              <a:rPr lang="ru-RU" sz="2800" b="1" strike="noStrike" spc="-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КАК ПРОВОДЯТ ВПР?</a:t>
            </a:r>
            <a:endParaRPr lang="ru-RU" sz="2800" b="1" strike="noStrike" spc="-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7504" y="903780"/>
            <a:ext cx="5760640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 школьники пишут в своих школах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Рекомендуемое время проведения 2-3 урок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Продолжительность проведения ВПР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45-60 минут</a:t>
            </a: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Тексты работ размещаются на портале ВПР в зашифрованном виде</a:t>
            </a: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день проведения работы распечатываются </a:t>
            </a: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b="1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Проверяют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учителя школы</a:t>
            </a: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b="1" baseline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Результаты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проверки вносятся в электронную форму и подгружаются на портал ВПР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31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4271</TotalTime>
  <Words>589</Words>
  <Application>Microsoft Office PowerPoint</Application>
  <PresentationFormat>Экран (4:3)</PresentationFormat>
  <Paragraphs>122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системе оценки качества образования в Старооскольском городском округе:  опыт и результаты.</dc:title>
  <dc:creator>admin</dc:creator>
  <cp:lastModifiedBy>SysoevaVS</cp:lastModifiedBy>
  <cp:revision>404</cp:revision>
  <dcterms:created xsi:type="dcterms:W3CDTF">2017-10-24T09:49:39Z</dcterms:created>
  <dcterms:modified xsi:type="dcterms:W3CDTF">2018-10-25T09:36:08Z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20</vt:i4>
  </property>
</Properties>
</file>